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10"/>
  </p:notesMasterIdLst>
  <p:sldIdLst>
    <p:sldId id="256" r:id="rId3"/>
    <p:sldId id="262" r:id="rId4"/>
    <p:sldId id="257" r:id="rId5"/>
    <p:sldId id="258" r:id="rId6"/>
    <p:sldId id="259" r:id="rId7"/>
    <p:sldId id="261" r:id="rId8"/>
    <p:sldId id="260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-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hyperlink" Target="mailto:contact2abhaygupta@gmail.com?subject=Hackathon" TargetMode="Externa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hyperlink" Target="mailto:contact2abhaygupta@gmail.com?subject=Hackathon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20EE08-3EEB-49DE-90E4-279B23859A37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4B67CA-29B6-4A78-BCEB-5A272D0C215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i="0" dirty="0"/>
            <a:t>Problem Statement: </a:t>
          </a:r>
          <a:r>
            <a:rPr lang="en-IN" dirty="0"/>
            <a:t>AI-Powered Language Tutor – Build an AI tutor that helps students learn new languages through real-time translation, quizzes, and pronunciation feedback using Azure Translator API. </a:t>
          </a:r>
          <a:endParaRPr lang="en-US" dirty="0"/>
        </a:p>
      </dgm:t>
    </dgm:pt>
    <dgm:pt modelId="{C882125A-13EB-4B58-93FC-7E07C5C1AE69}" type="parTrans" cxnId="{D8559E4A-5374-41F1-98E3-C31A314DC9CD}">
      <dgm:prSet/>
      <dgm:spPr/>
      <dgm:t>
        <a:bodyPr/>
        <a:lstStyle/>
        <a:p>
          <a:endParaRPr lang="en-US"/>
        </a:p>
      </dgm:t>
    </dgm:pt>
    <dgm:pt modelId="{0A43E34D-77CF-4C8C-86F7-137F0FB32387}" type="sibTrans" cxnId="{D8559E4A-5374-41F1-98E3-C31A314DC9CD}">
      <dgm:prSet/>
      <dgm:spPr/>
      <dgm:t>
        <a:bodyPr/>
        <a:lstStyle/>
        <a:p>
          <a:endParaRPr lang="en-US"/>
        </a:p>
      </dgm:t>
    </dgm:pt>
    <dgm:pt modelId="{78B9E089-944B-47EF-9FAB-C1FA0919604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i="0" dirty="0"/>
            <a:t>Team Name:</a:t>
          </a:r>
          <a:br>
            <a:rPr lang="en-GB" b="1" i="0" dirty="0"/>
          </a:br>
          <a:br>
            <a:rPr lang="en-GB" b="1" i="0" dirty="0"/>
          </a:br>
          <a:r>
            <a:rPr lang="en-GB" b="1" i="0" dirty="0"/>
            <a:t>TechMatrix Solvers</a:t>
          </a:r>
          <a:endParaRPr lang="en-US" b="1" dirty="0"/>
        </a:p>
      </dgm:t>
    </dgm:pt>
    <dgm:pt modelId="{B148DC96-6684-4AF6-B631-B4E03771CEEA}" type="parTrans" cxnId="{42CAB9DA-9A3D-4F11-887C-F40871186817}">
      <dgm:prSet/>
      <dgm:spPr/>
      <dgm:t>
        <a:bodyPr/>
        <a:lstStyle/>
        <a:p>
          <a:endParaRPr lang="en-US"/>
        </a:p>
      </dgm:t>
    </dgm:pt>
    <dgm:pt modelId="{F66D9947-6174-47D2-A472-62300978A216}" type="sibTrans" cxnId="{42CAB9DA-9A3D-4F11-887C-F40871186817}">
      <dgm:prSet/>
      <dgm:spPr/>
      <dgm:t>
        <a:bodyPr/>
        <a:lstStyle/>
        <a:p>
          <a:endParaRPr lang="en-US"/>
        </a:p>
      </dgm:t>
    </dgm:pt>
    <dgm:pt modelId="{0048C497-B247-4CD7-A1E5-70CC986E41A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i="0" dirty="0"/>
            <a:t>Team Leader Name:</a:t>
          </a:r>
        </a:p>
        <a:p>
          <a:pPr>
            <a:lnSpc>
              <a:spcPct val="100000"/>
            </a:lnSpc>
          </a:pPr>
          <a:r>
            <a:rPr lang="en-US" b="1" dirty="0"/>
            <a:t>Abhay Gupta</a:t>
          </a:r>
        </a:p>
      </dgm:t>
    </dgm:pt>
    <dgm:pt modelId="{4F30D8AB-266A-4E77-A659-08018EE5296E}" type="parTrans" cxnId="{D221536A-3EF3-4A59-8DD9-917A2496301B}">
      <dgm:prSet/>
      <dgm:spPr/>
      <dgm:t>
        <a:bodyPr/>
        <a:lstStyle/>
        <a:p>
          <a:endParaRPr lang="en-US"/>
        </a:p>
      </dgm:t>
    </dgm:pt>
    <dgm:pt modelId="{3E181204-E98E-46CA-932C-1752B13E6899}" type="sibTrans" cxnId="{D221536A-3EF3-4A59-8DD9-917A2496301B}">
      <dgm:prSet/>
      <dgm:spPr/>
      <dgm:t>
        <a:bodyPr/>
        <a:lstStyle/>
        <a:p>
          <a:endParaRPr lang="en-US"/>
        </a:p>
      </dgm:t>
    </dgm:pt>
    <dgm:pt modelId="{C115218A-095D-4AB5-B47C-43AC441DBA8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i="0" dirty="0"/>
            <a:t>Institute Name:</a:t>
          </a:r>
          <a:br>
            <a:rPr lang="en-GB" b="1" i="0" dirty="0"/>
          </a:br>
          <a:br>
            <a:rPr lang="en-GB" b="1" i="0" dirty="0"/>
          </a:br>
          <a:r>
            <a:rPr lang="en-GB" b="0" i="0" dirty="0"/>
            <a:t>Shri Ram Institute of Technology Jabalpur</a:t>
          </a:r>
          <a:endParaRPr lang="en-US" b="0" dirty="0"/>
        </a:p>
      </dgm:t>
    </dgm:pt>
    <dgm:pt modelId="{9573111D-3B3E-42E6-ABF0-4CF9DE43D7B8}" type="parTrans" cxnId="{1DDCFD81-8F38-47BE-A11E-CB584B8F7862}">
      <dgm:prSet/>
      <dgm:spPr/>
      <dgm:t>
        <a:bodyPr/>
        <a:lstStyle/>
        <a:p>
          <a:endParaRPr lang="en-US"/>
        </a:p>
      </dgm:t>
    </dgm:pt>
    <dgm:pt modelId="{E528C680-6D7B-4C91-9553-4FD15710AB07}" type="sibTrans" cxnId="{1DDCFD81-8F38-47BE-A11E-CB584B8F7862}">
      <dgm:prSet/>
      <dgm:spPr/>
      <dgm:t>
        <a:bodyPr/>
        <a:lstStyle/>
        <a:p>
          <a:endParaRPr lang="en-US"/>
        </a:p>
      </dgm:t>
    </dgm:pt>
    <dgm:pt modelId="{5B342A6E-85D5-437E-B44F-4A752A03CBF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i="0" dirty="0"/>
            <a:t>Theme Name:</a:t>
          </a:r>
          <a:br>
            <a:rPr lang="en-GB" b="1" i="0" dirty="0"/>
          </a:br>
          <a:r>
            <a:rPr lang="en-GB" b="1" i="0" dirty="0"/>
            <a:t>AI </a:t>
          </a:r>
          <a:r>
            <a:rPr lang="en-GB" b="1" i="0" dirty="0" err="1"/>
            <a:t>MultiLingo</a:t>
          </a:r>
          <a:endParaRPr lang="en-US" dirty="0"/>
        </a:p>
      </dgm:t>
    </dgm:pt>
    <dgm:pt modelId="{64C059F2-86C8-4EE2-97B5-47152E5A8BF5}" type="parTrans" cxnId="{F0113BF3-C15B-4052-B223-30F26A6DC4BC}">
      <dgm:prSet/>
      <dgm:spPr/>
      <dgm:t>
        <a:bodyPr/>
        <a:lstStyle/>
        <a:p>
          <a:endParaRPr lang="en-US"/>
        </a:p>
      </dgm:t>
    </dgm:pt>
    <dgm:pt modelId="{716766D8-195F-4029-827E-4EA924BB29A1}" type="sibTrans" cxnId="{F0113BF3-C15B-4052-B223-30F26A6DC4BC}">
      <dgm:prSet/>
      <dgm:spPr/>
      <dgm:t>
        <a:bodyPr/>
        <a:lstStyle/>
        <a:p>
          <a:endParaRPr lang="en-US"/>
        </a:p>
      </dgm:t>
    </dgm:pt>
    <dgm:pt modelId="{5522D8A9-D6AD-4B2B-9C3F-0D0CD7BBE0A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i="0" dirty="0"/>
            <a:t>Team Leader Email ID:</a:t>
          </a:r>
          <a:br>
            <a:rPr lang="en-GB" b="1" i="0" dirty="0"/>
          </a:br>
          <a:r>
            <a:rPr lang="en-GB" b="1" i="0" dirty="0">
              <a:hlinkClick xmlns:r="http://schemas.openxmlformats.org/officeDocument/2006/relationships" r:id="rId1"/>
            </a:rPr>
            <a:t>contact2abhaygupta@gmail.com</a:t>
          </a:r>
          <a:endParaRPr lang="en-US" dirty="0"/>
        </a:p>
      </dgm:t>
    </dgm:pt>
    <dgm:pt modelId="{08CC71D6-77AF-412C-BA49-4E5B0B607D27}" type="parTrans" cxnId="{A372CF4D-9D49-474D-B49B-435781199411}">
      <dgm:prSet/>
      <dgm:spPr/>
      <dgm:t>
        <a:bodyPr/>
        <a:lstStyle/>
        <a:p>
          <a:endParaRPr lang="en-US"/>
        </a:p>
      </dgm:t>
    </dgm:pt>
    <dgm:pt modelId="{3ECF4B85-6A95-4915-AE8D-1A10D0F34193}" type="sibTrans" cxnId="{A372CF4D-9D49-474D-B49B-435781199411}">
      <dgm:prSet/>
      <dgm:spPr/>
      <dgm:t>
        <a:bodyPr/>
        <a:lstStyle/>
        <a:p>
          <a:endParaRPr lang="en-US"/>
        </a:p>
      </dgm:t>
    </dgm:pt>
    <dgm:pt modelId="{FE68E3F1-CFA4-4C38-AA81-2764C3F46727}" type="pres">
      <dgm:prSet presAssocID="{7C20EE08-3EEB-49DE-90E4-279B23859A37}" presName="root" presStyleCnt="0">
        <dgm:presLayoutVars>
          <dgm:dir/>
          <dgm:resizeHandles val="exact"/>
        </dgm:presLayoutVars>
      </dgm:prSet>
      <dgm:spPr/>
    </dgm:pt>
    <dgm:pt modelId="{ACF5C65C-C0E2-4E3A-BD24-8B486A8C09F2}" type="pres">
      <dgm:prSet presAssocID="{3E4B67CA-29B6-4A78-BCEB-5A272D0C215B}" presName="compNode" presStyleCnt="0"/>
      <dgm:spPr/>
    </dgm:pt>
    <dgm:pt modelId="{B3CF67AB-0E6B-4A3C-9621-76268531BC83}" type="pres">
      <dgm:prSet presAssocID="{3E4B67CA-29B6-4A78-BCEB-5A272D0C215B}" presName="iconRect" presStyleLbl="node1" presStyleIdx="0" presStyleCnt="6" custLinFactNeighborX="-5395" custLinFactNeighborY="2295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BF72AB0-469C-46B2-A463-2FD6EE90597D}" type="pres">
      <dgm:prSet presAssocID="{3E4B67CA-29B6-4A78-BCEB-5A272D0C215B}" presName="spaceRect" presStyleCnt="0"/>
      <dgm:spPr/>
    </dgm:pt>
    <dgm:pt modelId="{C5065423-2A7C-4820-9EFB-027E7F1A81FF}" type="pres">
      <dgm:prSet presAssocID="{3E4B67CA-29B6-4A78-BCEB-5A272D0C215B}" presName="textRect" presStyleLbl="revTx" presStyleIdx="0" presStyleCnt="6">
        <dgm:presLayoutVars>
          <dgm:chMax val="1"/>
          <dgm:chPref val="1"/>
        </dgm:presLayoutVars>
      </dgm:prSet>
      <dgm:spPr/>
    </dgm:pt>
    <dgm:pt modelId="{7B91D98F-616F-402D-88DE-F9F94ED65F8C}" type="pres">
      <dgm:prSet presAssocID="{0A43E34D-77CF-4C8C-86F7-137F0FB32387}" presName="sibTrans" presStyleCnt="0"/>
      <dgm:spPr/>
    </dgm:pt>
    <dgm:pt modelId="{5F115A0A-0CF1-4C29-8FBF-A37CBB90C86C}" type="pres">
      <dgm:prSet presAssocID="{78B9E089-944B-47EF-9FAB-C1FA09196042}" presName="compNode" presStyleCnt="0"/>
      <dgm:spPr/>
    </dgm:pt>
    <dgm:pt modelId="{7E0456CA-085D-4B96-BC95-BEF10C07A767}" type="pres">
      <dgm:prSet presAssocID="{78B9E089-944B-47EF-9FAB-C1FA09196042}" presName="iconRect" presStyleLbl="node1" presStyleIdx="1" presStyleCnt="6" custLinFactNeighborX="-7553" custLinFactNeighborY="2295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5491C99D-5FEC-47F9-B734-0E52BBA24D55}" type="pres">
      <dgm:prSet presAssocID="{78B9E089-944B-47EF-9FAB-C1FA09196042}" presName="spaceRect" presStyleCnt="0"/>
      <dgm:spPr/>
    </dgm:pt>
    <dgm:pt modelId="{7862C0A4-B94A-4029-9EBB-EA3AE9FAF90F}" type="pres">
      <dgm:prSet presAssocID="{78B9E089-944B-47EF-9FAB-C1FA09196042}" presName="textRect" presStyleLbl="revTx" presStyleIdx="1" presStyleCnt="6">
        <dgm:presLayoutVars>
          <dgm:chMax val="1"/>
          <dgm:chPref val="1"/>
        </dgm:presLayoutVars>
      </dgm:prSet>
      <dgm:spPr/>
    </dgm:pt>
    <dgm:pt modelId="{B476A340-EB53-4890-B42C-1C26A313A5C6}" type="pres">
      <dgm:prSet presAssocID="{F66D9947-6174-47D2-A472-62300978A216}" presName="sibTrans" presStyleCnt="0"/>
      <dgm:spPr/>
    </dgm:pt>
    <dgm:pt modelId="{7D450DC1-BAFE-4A62-B826-92D62A87982E}" type="pres">
      <dgm:prSet presAssocID="{0048C497-B247-4CD7-A1E5-70CC986E41A0}" presName="compNode" presStyleCnt="0"/>
      <dgm:spPr/>
    </dgm:pt>
    <dgm:pt modelId="{39184D1C-F21B-4DDC-A548-2E0D224D669D}" type="pres">
      <dgm:prSet presAssocID="{0048C497-B247-4CD7-A1E5-70CC986E41A0}" presName="iconRect" presStyleLbl="node1" presStyleIdx="2" presStyleCnt="6" custLinFactNeighborX="-6444" custLinFactNeighborY="22954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ycle with People"/>
        </a:ext>
      </dgm:extLst>
    </dgm:pt>
    <dgm:pt modelId="{6A2E5A3D-88CC-4159-9F04-4545B2CBCCB6}" type="pres">
      <dgm:prSet presAssocID="{0048C497-B247-4CD7-A1E5-70CC986E41A0}" presName="spaceRect" presStyleCnt="0"/>
      <dgm:spPr/>
    </dgm:pt>
    <dgm:pt modelId="{8EA0F61F-5985-46E3-BD63-6410D6B3FB63}" type="pres">
      <dgm:prSet presAssocID="{0048C497-B247-4CD7-A1E5-70CC986E41A0}" presName="textRect" presStyleLbl="revTx" presStyleIdx="2" presStyleCnt="6">
        <dgm:presLayoutVars>
          <dgm:chMax val="1"/>
          <dgm:chPref val="1"/>
        </dgm:presLayoutVars>
      </dgm:prSet>
      <dgm:spPr/>
    </dgm:pt>
    <dgm:pt modelId="{EE5860D6-876D-4B4B-A91F-0F35FAEBE9FC}" type="pres">
      <dgm:prSet presAssocID="{3E181204-E98E-46CA-932C-1752B13E6899}" presName="sibTrans" presStyleCnt="0"/>
      <dgm:spPr/>
    </dgm:pt>
    <dgm:pt modelId="{4D29A403-BB5F-43F2-ABB5-F9E7D7AA7D15}" type="pres">
      <dgm:prSet presAssocID="{C115218A-095D-4AB5-B47C-43AC441DBA81}" presName="compNode" presStyleCnt="0"/>
      <dgm:spPr/>
    </dgm:pt>
    <dgm:pt modelId="{0CE997CD-8C28-496F-AB9A-A4D962F1064B}" type="pres">
      <dgm:prSet presAssocID="{C115218A-095D-4AB5-B47C-43AC441DBA81}" presName="iconRect" presStyleLbl="node1" presStyleIdx="3" presStyleCnt="6" custLinFactNeighborX="-11026" custLinFactNeighborY="22954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ecturer"/>
        </a:ext>
      </dgm:extLst>
    </dgm:pt>
    <dgm:pt modelId="{C497FA16-8B9B-40D5-AFD9-848D0A3EEBEC}" type="pres">
      <dgm:prSet presAssocID="{C115218A-095D-4AB5-B47C-43AC441DBA81}" presName="spaceRect" presStyleCnt="0"/>
      <dgm:spPr/>
    </dgm:pt>
    <dgm:pt modelId="{13B78D43-F4FA-44AC-8C91-77E6F7608112}" type="pres">
      <dgm:prSet presAssocID="{C115218A-095D-4AB5-B47C-43AC441DBA81}" presName="textRect" presStyleLbl="revTx" presStyleIdx="3" presStyleCnt="6">
        <dgm:presLayoutVars>
          <dgm:chMax val="1"/>
          <dgm:chPref val="1"/>
        </dgm:presLayoutVars>
      </dgm:prSet>
      <dgm:spPr/>
    </dgm:pt>
    <dgm:pt modelId="{E1AA2F2D-C023-4192-AAEE-EA2FE66C3C37}" type="pres">
      <dgm:prSet presAssocID="{E528C680-6D7B-4C91-9553-4FD15710AB07}" presName="sibTrans" presStyleCnt="0"/>
      <dgm:spPr/>
    </dgm:pt>
    <dgm:pt modelId="{70005116-75FE-45E8-976E-33DC497AB23C}" type="pres">
      <dgm:prSet presAssocID="{5B342A6E-85D5-437E-B44F-4A752A03CBF8}" presName="compNode" presStyleCnt="0"/>
      <dgm:spPr/>
    </dgm:pt>
    <dgm:pt modelId="{DA42B6E3-7948-4AA5-B8DA-78C4225955BE}" type="pres">
      <dgm:prSet presAssocID="{5B342A6E-85D5-437E-B44F-4A752A03CBF8}" presName="iconRect" presStyleLbl="node1" presStyleIdx="4" presStyleCnt="6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CE541A47-C8F9-4D4D-A48E-6F9ED903B03C}" type="pres">
      <dgm:prSet presAssocID="{5B342A6E-85D5-437E-B44F-4A752A03CBF8}" presName="spaceRect" presStyleCnt="0"/>
      <dgm:spPr/>
    </dgm:pt>
    <dgm:pt modelId="{21E878D2-B808-4E05-8D93-F3B45AF24E1E}" type="pres">
      <dgm:prSet presAssocID="{5B342A6E-85D5-437E-B44F-4A752A03CBF8}" presName="textRect" presStyleLbl="revTx" presStyleIdx="4" presStyleCnt="6">
        <dgm:presLayoutVars>
          <dgm:chMax val="1"/>
          <dgm:chPref val="1"/>
        </dgm:presLayoutVars>
      </dgm:prSet>
      <dgm:spPr/>
    </dgm:pt>
    <dgm:pt modelId="{55F5815B-BD16-49E0-9EEA-6DDBE21F0FF4}" type="pres">
      <dgm:prSet presAssocID="{716766D8-195F-4029-827E-4EA924BB29A1}" presName="sibTrans" presStyleCnt="0"/>
      <dgm:spPr/>
    </dgm:pt>
    <dgm:pt modelId="{EC0B0C17-7EF0-422A-995C-12D0311D7AC8}" type="pres">
      <dgm:prSet presAssocID="{5522D8A9-D6AD-4B2B-9C3F-0D0CD7BBE0AE}" presName="compNode" presStyleCnt="0"/>
      <dgm:spPr/>
    </dgm:pt>
    <dgm:pt modelId="{FDC2139D-F208-4CBC-943B-EBF276DE003F}" type="pres">
      <dgm:prSet presAssocID="{5522D8A9-D6AD-4B2B-9C3F-0D0CD7BBE0AE}" presName="iconRect" presStyleLbl="node1" presStyleIdx="5" presStyleCnt="6"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13C2A09C-64FC-4629-A2C2-175B01479A84}" type="pres">
      <dgm:prSet presAssocID="{5522D8A9-D6AD-4B2B-9C3F-0D0CD7BBE0AE}" presName="spaceRect" presStyleCnt="0"/>
      <dgm:spPr/>
    </dgm:pt>
    <dgm:pt modelId="{E82847B9-8610-4C6A-810E-D8DBBD5C1A6D}" type="pres">
      <dgm:prSet presAssocID="{5522D8A9-D6AD-4B2B-9C3F-0D0CD7BBE0AE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D9551909-FB15-488E-990E-327095A35F06}" type="presOf" srcId="{5522D8A9-D6AD-4B2B-9C3F-0D0CD7BBE0AE}" destId="{E82847B9-8610-4C6A-810E-D8DBBD5C1A6D}" srcOrd="0" destOrd="0" presId="urn:microsoft.com/office/officeart/2018/2/layout/IconLabelList"/>
    <dgm:cxn modelId="{D221536A-3EF3-4A59-8DD9-917A2496301B}" srcId="{7C20EE08-3EEB-49DE-90E4-279B23859A37}" destId="{0048C497-B247-4CD7-A1E5-70CC986E41A0}" srcOrd="2" destOrd="0" parTransId="{4F30D8AB-266A-4E77-A659-08018EE5296E}" sibTransId="{3E181204-E98E-46CA-932C-1752B13E6899}"/>
    <dgm:cxn modelId="{D8559E4A-5374-41F1-98E3-C31A314DC9CD}" srcId="{7C20EE08-3EEB-49DE-90E4-279B23859A37}" destId="{3E4B67CA-29B6-4A78-BCEB-5A272D0C215B}" srcOrd="0" destOrd="0" parTransId="{C882125A-13EB-4B58-93FC-7E07C5C1AE69}" sibTransId="{0A43E34D-77CF-4C8C-86F7-137F0FB32387}"/>
    <dgm:cxn modelId="{A372CF4D-9D49-474D-B49B-435781199411}" srcId="{7C20EE08-3EEB-49DE-90E4-279B23859A37}" destId="{5522D8A9-D6AD-4B2B-9C3F-0D0CD7BBE0AE}" srcOrd="5" destOrd="0" parTransId="{08CC71D6-77AF-412C-BA49-4E5B0B607D27}" sibTransId="{3ECF4B85-6A95-4915-AE8D-1A10D0F34193}"/>
    <dgm:cxn modelId="{1DDCFD81-8F38-47BE-A11E-CB584B8F7862}" srcId="{7C20EE08-3EEB-49DE-90E4-279B23859A37}" destId="{C115218A-095D-4AB5-B47C-43AC441DBA81}" srcOrd="3" destOrd="0" parTransId="{9573111D-3B3E-42E6-ABF0-4CF9DE43D7B8}" sibTransId="{E528C680-6D7B-4C91-9553-4FD15710AB07}"/>
    <dgm:cxn modelId="{F14A7C8D-50F7-4352-B4B7-4E10B0A8C4BE}" type="presOf" srcId="{C115218A-095D-4AB5-B47C-43AC441DBA81}" destId="{13B78D43-F4FA-44AC-8C91-77E6F7608112}" srcOrd="0" destOrd="0" presId="urn:microsoft.com/office/officeart/2018/2/layout/IconLabelList"/>
    <dgm:cxn modelId="{B62F71A2-DD11-4653-9155-AC4B35EA3E47}" type="presOf" srcId="{78B9E089-944B-47EF-9FAB-C1FA09196042}" destId="{7862C0A4-B94A-4029-9EBB-EA3AE9FAF90F}" srcOrd="0" destOrd="0" presId="urn:microsoft.com/office/officeart/2018/2/layout/IconLabelList"/>
    <dgm:cxn modelId="{54AE76AA-305B-4A8E-9769-861C5714C08F}" type="presOf" srcId="{3E4B67CA-29B6-4A78-BCEB-5A272D0C215B}" destId="{C5065423-2A7C-4820-9EFB-027E7F1A81FF}" srcOrd="0" destOrd="0" presId="urn:microsoft.com/office/officeart/2018/2/layout/IconLabelList"/>
    <dgm:cxn modelId="{72B210BD-442D-47B9-B0DA-C4F7C75E0D95}" type="presOf" srcId="{0048C497-B247-4CD7-A1E5-70CC986E41A0}" destId="{8EA0F61F-5985-46E3-BD63-6410D6B3FB63}" srcOrd="0" destOrd="0" presId="urn:microsoft.com/office/officeart/2018/2/layout/IconLabelList"/>
    <dgm:cxn modelId="{AF1D21C7-96E9-4AE3-903B-C3DB5E3D9523}" type="presOf" srcId="{5B342A6E-85D5-437E-B44F-4A752A03CBF8}" destId="{21E878D2-B808-4E05-8D93-F3B45AF24E1E}" srcOrd="0" destOrd="0" presId="urn:microsoft.com/office/officeart/2018/2/layout/IconLabelList"/>
    <dgm:cxn modelId="{42CAB9DA-9A3D-4F11-887C-F40871186817}" srcId="{7C20EE08-3EEB-49DE-90E4-279B23859A37}" destId="{78B9E089-944B-47EF-9FAB-C1FA09196042}" srcOrd="1" destOrd="0" parTransId="{B148DC96-6684-4AF6-B631-B4E03771CEEA}" sibTransId="{F66D9947-6174-47D2-A472-62300978A216}"/>
    <dgm:cxn modelId="{E09772E1-ECBC-4E17-BEC3-FB380072E788}" type="presOf" srcId="{7C20EE08-3EEB-49DE-90E4-279B23859A37}" destId="{FE68E3F1-CFA4-4C38-AA81-2764C3F46727}" srcOrd="0" destOrd="0" presId="urn:microsoft.com/office/officeart/2018/2/layout/IconLabelList"/>
    <dgm:cxn modelId="{F0113BF3-C15B-4052-B223-30F26A6DC4BC}" srcId="{7C20EE08-3EEB-49DE-90E4-279B23859A37}" destId="{5B342A6E-85D5-437E-B44F-4A752A03CBF8}" srcOrd="4" destOrd="0" parTransId="{64C059F2-86C8-4EE2-97B5-47152E5A8BF5}" sibTransId="{716766D8-195F-4029-827E-4EA924BB29A1}"/>
    <dgm:cxn modelId="{C787F40A-F9F9-4BF2-B2D5-371D354B54EB}" type="presParOf" srcId="{FE68E3F1-CFA4-4C38-AA81-2764C3F46727}" destId="{ACF5C65C-C0E2-4E3A-BD24-8B486A8C09F2}" srcOrd="0" destOrd="0" presId="urn:microsoft.com/office/officeart/2018/2/layout/IconLabelList"/>
    <dgm:cxn modelId="{1B11FE54-21AB-4FEA-AD8E-D80F20946F9A}" type="presParOf" srcId="{ACF5C65C-C0E2-4E3A-BD24-8B486A8C09F2}" destId="{B3CF67AB-0E6B-4A3C-9621-76268531BC83}" srcOrd="0" destOrd="0" presId="urn:microsoft.com/office/officeart/2018/2/layout/IconLabelList"/>
    <dgm:cxn modelId="{43ED4AC9-51F3-4FD0-BF4B-E42F2C4F4CEE}" type="presParOf" srcId="{ACF5C65C-C0E2-4E3A-BD24-8B486A8C09F2}" destId="{EBF72AB0-469C-46B2-A463-2FD6EE90597D}" srcOrd="1" destOrd="0" presId="urn:microsoft.com/office/officeart/2018/2/layout/IconLabelList"/>
    <dgm:cxn modelId="{A1055E7E-5330-4E0D-81FE-E30E2605FFC2}" type="presParOf" srcId="{ACF5C65C-C0E2-4E3A-BD24-8B486A8C09F2}" destId="{C5065423-2A7C-4820-9EFB-027E7F1A81FF}" srcOrd="2" destOrd="0" presId="urn:microsoft.com/office/officeart/2018/2/layout/IconLabelList"/>
    <dgm:cxn modelId="{D99E87D6-0A40-48A3-8C5C-F37C53F31FF9}" type="presParOf" srcId="{FE68E3F1-CFA4-4C38-AA81-2764C3F46727}" destId="{7B91D98F-616F-402D-88DE-F9F94ED65F8C}" srcOrd="1" destOrd="0" presId="urn:microsoft.com/office/officeart/2018/2/layout/IconLabelList"/>
    <dgm:cxn modelId="{C65380D6-9AC2-49F2-A8D9-241A817A28A2}" type="presParOf" srcId="{FE68E3F1-CFA4-4C38-AA81-2764C3F46727}" destId="{5F115A0A-0CF1-4C29-8FBF-A37CBB90C86C}" srcOrd="2" destOrd="0" presId="urn:microsoft.com/office/officeart/2018/2/layout/IconLabelList"/>
    <dgm:cxn modelId="{4C0B8F4A-2A9C-492F-8509-231480842909}" type="presParOf" srcId="{5F115A0A-0CF1-4C29-8FBF-A37CBB90C86C}" destId="{7E0456CA-085D-4B96-BC95-BEF10C07A767}" srcOrd="0" destOrd="0" presId="urn:microsoft.com/office/officeart/2018/2/layout/IconLabelList"/>
    <dgm:cxn modelId="{4B5DAF69-CE9F-44BE-94B1-6ACFB0C40F8B}" type="presParOf" srcId="{5F115A0A-0CF1-4C29-8FBF-A37CBB90C86C}" destId="{5491C99D-5FEC-47F9-B734-0E52BBA24D55}" srcOrd="1" destOrd="0" presId="urn:microsoft.com/office/officeart/2018/2/layout/IconLabelList"/>
    <dgm:cxn modelId="{83B116EC-DC44-4B9A-877C-70C477D3A7CF}" type="presParOf" srcId="{5F115A0A-0CF1-4C29-8FBF-A37CBB90C86C}" destId="{7862C0A4-B94A-4029-9EBB-EA3AE9FAF90F}" srcOrd="2" destOrd="0" presId="urn:microsoft.com/office/officeart/2018/2/layout/IconLabelList"/>
    <dgm:cxn modelId="{5EF3E806-C9E2-4B0B-8897-EF5EE1B80759}" type="presParOf" srcId="{FE68E3F1-CFA4-4C38-AA81-2764C3F46727}" destId="{B476A340-EB53-4890-B42C-1C26A313A5C6}" srcOrd="3" destOrd="0" presId="urn:microsoft.com/office/officeart/2018/2/layout/IconLabelList"/>
    <dgm:cxn modelId="{D43477EE-D0DA-48A7-B67E-7A2E0B9F3D68}" type="presParOf" srcId="{FE68E3F1-CFA4-4C38-AA81-2764C3F46727}" destId="{7D450DC1-BAFE-4A62-B826-92D62A87982E}" srcOrd="4" destOrd="0" presId="urn:microsoft.com/office/officeart/2018/2/layout/IconLabelList"/>
    <dgm:cxn modelId="{005803EE-6DBF-42CA-968D-BC902A7F85BA}" type="presParOf" srcId="{7D450DC1-BAFE-4A62-B826-92D62A87982E}" destId="{39184D1C-F21B-4DDC-A548-2E0D224D669D}" srcOrd="0" destOrd="0" presId="urn:microsoft.com/office/officeart/2018/2/layout/IconLabelList"/>
    <dgm:cxn modelId="{DF84E4B4-EF1B-4189-9D35-DE82CD14C8CB}" type="presParOf" srcId="{7D450DC1-BAFE-4A62-B826-92D62A87982E}" destId="{6A2E5A3D-88CC-4159-9F04-4545B2CBCCB6}" srcOrd="1" destOrd="0" presId="urn:microsoft.com/office/officeart/2018/2/layout/IconLabelList"/>
    <dgm:cxn modelId="{F67E7D13-1D26-4F2E-A08F-D7639E75F113}" type="presParOf" srcId="{7D450DC1-BAFE-4A62-B826-92D62A87982E}" destId="{8EA0F61F-5985-46E3-BD63-6410D6B3FB63}" srcOrd="2" destOrd="0" presId="urn:microsoft.com/office/officeart/2018/2/layout/IconLabelList"/>
    <dgm:cxn modelId="{2C8BB548-1DE6-4966-B363-2D1E7FA567BC}" type="presParOf" srcId="{FE68E3F1-CFA4-4C38-AA81-2764C3F46727}" destId="{EE5860D6-876D-4B4B-A91F-0F35FAEBE9FC}" srcOrd="5" destOrd="0" presId="urn:microsoft.com/office/officeart/2018/2/layout/IconLabelList"/>
    <dgm:cxn modelId="{60613F07-6A7C-4FF0-84DF-3956392862A6}" type="presParOf" srcId="{FE68E3F1-CFA4-4C38-AA81-2764C3F46727}" destId="{4D29A403-BB5F-43F2-ABB5-F9E7D7AA7D15}" srcOrd="6" destOrd="0" presId="urn:microsoft.com/office/officeart/2018/2/layout/IconLabelList"/>
    <dgm:cxn modelId="{358AF086-A24C-4B5E-B4B8-4837EDC19C99}" type="presParOf" srcId="{4D29A403-BB5F-43F2-ABB5-F9E7D7AA7D15}" destId="{0CE997CD-8C28-496F-AB9A-A4D962F1064B}" srcOrd="0" destOrd="0" presId="urn:microsoft.com/office/officeart/2018/2/layout/IconLabelList"/>
    <dgm:cxn modelId="{732571DE-D8C7-4598-AC6A-2E703E700792}" type="presParOf" srcId="{4D29A403-BB5F-43F2-ABB5-F9E7D7AA7D15}" destId="{C497FA16-8B9B-40D5-AFD9-848D0A3EEBEC}" srcOrd="1" destOrd="0" presId="urn:microsoft.com/office/officeart/2018/2/layout/IconLabelList"/>
    <dgm:cxn modelId="{9FB8C4CA-4599-43D9-A426-ED0754639506}" type="presParOf" srcId="{4D29A403-BB5F-43F2-ABB5-F9E7D7AA7D15}" destId="{13B78D43-F4FA-44AC-8C91-77E6F7608112}" srcOrd="2" destOrd="0" presId="urn:microsoft.com/office/officeart/2018/2/layout/IconLabelList"/>
    <dgm:cxn modelId="{6B2F2AF7-08C1-42F3-8373-BB856EBD9C01}" type="presParOf" srcId="{FE68E3F1-CFA4-4C38-AA81-2764C3F46727}" destId="{E1AA2F2D-C023-4192-AAEE-EA2FE66C3C37}" srcOrd="7" destOrd="0" presId="urn:microsoft.com/office/officeart/2018/2/layout/IconLabelList"/>
    <dgm:cxn modelId="{7B4569DD-D90E-4EF7-A6DE-393513661D3F}" type="presParOf" srcId="{FE68E3F1-CFA4-4C38-AA81-2764C3F46727}" destId="{70005116-75FE-45E8-976E-33DC497AB23C}" srcOrd="8" destOrd="0" presId="urn:microsoft.com/office/officeart/2018/2/layout/IconLabelList"/>
    <dgm:cxn modelId="{0E86007F-144C-4851-8137-F8A7B7A70546}" type="presParOf" srcId="{70005116-75FE-45E8-976E-33DC497AB23C}" destId="{DA42B6E3-7948-4AA5-B8DA-78C4225955BE}" srcOrd="0" destOrd="0" presId="urn:microsoft.com/office/officeart/2018/2/layout/IconLabelList"/>
    <dgm:cxn modelId="{3B988050-28E2-46F4-9A9B-C282D48ADE19}" type="presParOf" srcId="{70005116-75FE-45E8-976E-33DC497AB23C}" destId="{CE541A47-C8F9-4D4D-A48E-6F9ED903B03C}" srcOrd="1" destOrd="0" presId="urn:microsoft.com/office/officeart/2018/2/layout/IconLabelList"/>
    <dgm:cxn modelId="{5BB032BF-DEB0-4741-8815-AD2FD31EC313}" type="presParOf" srcId="{70005116-75FE-45E8-976E-33DC497AB23C}" destId="{21E878D2-B808-4E05-8D93-F3B45AF24E1E}" srcOrd="2" destOrd="0" presId="urn:microsoft.com/office/officeart/2018/2/layout/IconLabelList"/>
    <dgm:cxn modelId="{1046BA0D-3A13-40C9-BE7D-DC9140FB6F41}" type="presParOf" srcId="{FE68E3F1-CFA4-4C38-AA81-2764C3F46727}" destId="{55F5815B-BD16-49E0-9EEA-6DDBE21F0FF4}" srcOrd="9" destOrd="0" presId="urn:microsoft.com/office/officeart/2018/2/layout/IconLabelList"/>
    <dgm:cxn modelId="{74CC88F4-A9AE-4056-B3BC-BA2687D2ABA9}" type="presParOf" srcId="{FE68E3F1-CFA4-4C38-AA81-2764C3F46727}" destId="{EC0B0C17-7EF0-422A-995C-12D0311D7AC8}" srcOrd="10" destOrd="0" presId="urn:microsoft.com/office/officeart/2018/2/layout/IconLabelList"/>
    <dgm:cxn modelId="{B233B379-8BAC-4A1B-A019-B7E44646E5A0}" type="presParOf" srcId="{EC0B0C17-7EF0-422A-995C-12D0311D7AC8}" destId="{FDC2139D-F208-4CBC-943B-EBF276DE003F}" srcOrd="0" destOrd="0" presId="urn:microsoft.com/office/officeart/2018/2/layout/IconLabelList"/>
    <dgm:cxn modelId="{EC4FE63F-6587-4316-8BBF-9070BC80C2F7}" type="presParOf" srcId="{EC0B0C17-7EF0-422A-995C-12D0311D7AC8}" destId="{13C2A09C-64FC-4629-A2C2-175B01479A84}" srcOrd="1" destOrd="0" presId="urn:microsoft.com/office/officeart/2018/2/layout/IconLabelList"/>
    <dgm:cxn modelId="{FC5B89A3-56D1-499D-8AFE-D611BBE96F66}" type="presParOf" srcId="{EC0B0C17-7EF0-422A-995C-12D0311D7AC8}" destId="{E82847B9-8610-4C6A-810E-D8DBBD5C1A6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CF67AB-0E6B-4A3C-9621-76268531BC83}">
      <dsp:nvSpPr>
        <dsp:cNvPr id="0" name=""/>
        <dsp:cNvSpPr/>
      </dsp:nvSpPr>
      <dsp:spPr>
        <a:xfrm>
          <a:off x="1134596" y="518358"/>
          <a:ext cx="688974" cy="68897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065423-2A7C-4820-9EFB-027E7F1A81FF}">
      <dsp:nvSpPr>
        <dsp:cNvPr id="0" name=""/>
        <dsp:cNvSpPr/>
      </dsp:nvSpPr>
      <dsp:spPr>
        <a:xfrm>
          <a:off x="750726" y="1369719"/>
          <a:ext cx="1531054" cy="1110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i="0" kern="1200" dirty="0"/>
            <a:t>Problem Statement: </a:t>
          </a:r>
          <a:r>
            <a:rPr lang="en-IN" sz="1100" kern="1200" dirty="0"/>
            <a:t>AI-Powered Language Tutor – Build an AI tutor that helps students learn new languages through real-time translation, quizzes, and pronunciation feedback using Azure Translator API. </a:t>
          </a:r>
          <a:endParaRPr lang="en-US" sz="1100" kern="1200" dirty="0"/>
        </a:p>
      </dsp:txBody>
      <dsp:txXfrm>
        <a:off x="750726" y="1369719"/>
        <a:ext cx="1531054" cy="1110014"/>
      </dsp:txXfrm>
    </dsp:sp>
    <dsp:sp modelId="{7E0456CA-085D-4B96-BC95-BEF10C07A767}">
      <dsp:nvSpPr>
        <dsp:cNvPr id="0" name=""/>
        <dsp:cNvSpPr/>
      </dsp:nvSpPr>
      <dsp:spPr>
        <a:xfrm>
          <a:off x="2918717" y="518358"/>
          <a:ext cx="688974" cy="68897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62C0A4-B94A-4029-9EBB-EA3AE9FAF90F}">
      <dsp:nvSpPr>
        <dsp:cNvPr id="0" name=""/>
        <dsp:cNvSpPr/>
      </dsp:nvSpPr>
      <dsp:spPr>
        <a:xfrm>
          <a:off x="2549715" y="1369719"/>
          <a:ext cx="1531054" cy="1110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i="0" kern="1200" dirty="0"/>
            <a:t>Team Name:</a:t>
          </a:r>
          <a:br>
            <a:rPr lang="en-GB" sz="1100" b="1" i="0" kern="1200" dirty="0"/>
          </a:br>
          <a:br>
            <a:rPr lang="en-GB" sz="1100" b="1" i="0" kern="1200" dirty="0"/>
          </a:br>
          <a:r>
            <a:rPr lang="en-GB" sz="1100" b="1" i="0" kern="1200" dirty="0"/>
            <a:t>TechMatrix Solvers</a:t>
          </a:r>
          <a:endParaRPr lang="en-US" sz="1100" b="1" kern="1200" dirty="0"/>
        </a:p>
      </dsp:txBody>
      <dsp:txXfrm>
        <a:off x="2549715" y="1369719"/>
        <a:ext cx="1531054" cy="1110014"/>
      </dsp:txXfrm>
    </dsp:sp>
    <dsp:sp modelId="{39184D1C-F21B-4DDC-A548-2E0D224D669D}">
      <dsp:nvSpPr>
        <dsp:cNvPr id="0" name=""/>
        <dsp:cNvSpPr/>
      </dsp:nvSpPr>
      <dsp:spPr>
        <a:xfrm>
          <a:off x="4725347" y="518358"/>
          <a:ext cx="688974" cy="68897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A0F61F-5985-46E3-BD63-6410D6B3FB63}">
      <dsp:nvSpPr>
        <dsp:cNvPr id="0" name=""/>
        <dsp:cNvSpPr/>
      </dsp:nvSpPr>
      <dsp:spPr>
        <a:xfrm>
          <a:off x="4348704" y="1369719"/>
          <a:ext cx="1531054" cy="1110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i="0" kern="1200" dirty="0"/>
            <a:t>Team Leader Name: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Abhay Gupta</a:t>
          </a:r>
        </a:p>
      </dsp:txBody>
      <dsp:txXfrm>
        <a:off x="4348704" y="1369719"/>
        <a:ext cx="1531054" cy="1110014"/>
      </dsp:txXfrm>
    </dsp:sp>
    <dsp:sp modelId="{0CE997CD-8C28-496F-AB9A-A4D962F1064B}">
      <dsp:nvSpPr>
        <dsp:cNvPr id="0" name=""/>
        <dsp:cNvSpPr/>
      </dsp:nvSpPr>
      <dsp:spPr>
        <a:xfrm>
          <a:off x="6492767" y="518358"/>
          <a:ext cx="688974" cy="68897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B78D43-F4FA-44AC-8C91-77E6F7608112}">
      <dsp:nvSpPr>
        <dsp:cNvPr id="0" name=""/>
        <dsp:cNvSpPr/>
      </dsp:nvSpPr>
      <dsp:spPr>
        <a:xfrm>
          <a:off x="6147694" y="1369719"/>
          <a:ext cx="1531054" cy="1110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i="0" kern="1200" dirty="0"/>
            <a:t>Institute Name:</a:t>
          </a:r>
          <a:br>
            <a:rPr lang="en-GB" sz="1100" b="1" i="0" kern="1200" dirty="0"/>
          </a:br>
          <a:br>
            <a:rPr lang="en-GB" sz="1100" b="1" i="0" kern="1200" dirty="0"/>
          </a:br>
          <a:r>
            <a:rPr lang="en-GB" sz="1100" b="0" i="0" kern="1200" dirty="0"/>
            <a:t>Shri Ram Institute of Technology Jabalpur</a:t>
          </a:r>
          <a:endParaRPr lang="en-US" sz="1100" b="0" kern="1200" dirty="0"/>
        </a:p>
      </dsp:txBody>
      <dsp:txXfrm>
        <a:off x="6147694" y="1369719"/>
        <a:ext cx="1531054" cy="1110014"/>
      </dsp:txXfrm>
    </dsp:sp>
    <dsp:sp modelId="{DA42B6E3-7948-4AA5-B8DA-78C4225955BE}">
      <dsp:nvSpPr>
        <dsp:cNvPr id="0" name=""/>
        <dsp:cNvSpPr/>
      </dsp:nvSpPr>
      <dsp:spPr>
        <a:xfrm>
          <a:off x="2970755" y="2862497"/>
          <a:ext cx="688974" cy="68897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E878D2-B808-4E05-8D93-F3B45AF24E1E}">
      <dsp:nvSpPr>
        <dsp:cNvPr id="0" name=""/>
        <dsp:cNvSpPr/>
      </dsp:nvSpPr>
      <dsp:spPr>
        <a:xfrm>
          <a:off x="2549715" y="3872006"/>
          <a:ext cx="1531054" cy="1110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i="0" kern="1200" dirty="0"/>
            <a:t>Theme Name:</a:t>
          </a:r>
          <a:br>
            <a:rPr lang="en-GB" sz="1100" b="1" i="0" kern="1200" dirty="0"/>
          </a:br>
          <a:r>
            <a:rPr lang="en-GB" sz="1100" b="1" i="0" kern="1200" dirty="0"/>
            <a:t>AI </a:t>
          </a:r>
          <a:r>
            <a:rPr lang="en-GB" sz="1100" b="1" i="0" kern="1200" dirty="0" err="1"/>
            <a:t>MultiLingo</a:t>
          </a:r>
          <a:endParaRPr lang="en-US" sz="1100" kern="1200" dirty="0"/>
        </a:p>
      </dsp:txBody>
      <dsp:txXfrm>
        <a:off x="2549715" y="3872006"/>
        <a:ext cx="1531054" cy="1110014"/>
      </dsp:txXfrm>
    </dsp:sp>
    <dsp:sp modelId="{FDC2139D-F208-4CBC-943B-EBF276DE003F}">
      <dsp:nvSpPr>
        <dsp:cNvPr id="0" name=""/>
        <dsp:cNvSpPr/>
      </dsp:nvSpPr>
      <dsp:spPr>
        <a:xfrm>
          <a:off x="4769744" y="2862497"/>
          <a:ext cx="688974" cy="68897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2847B9-8610-4C6A-810E-D8DBBD5C1A6D}">
      <dsp:nvSpPr>
        <dsp:cNvPr id="0" name=""/>
        <dsp:cNvSpPr/>
      </dsp:nvSpPr>
      <dsp:spPr>
        <a:xfrm>
          <a:off x="4348704" y="3872006"/>
          <a:ext cx="1531054" cy="1110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i="0" kern="1200" dirty="0"/>
            <a:t>Team Leader Email ID:</a:t>
          </a:r>
          <a:br>
            <a:rPr lang="en-GB" sz="1100" b="1" i="0" kern="1200" dirty="0"/>
          </a:br>
          <a:r>
            <a:rPr lang="en-GB" sz="1100" b="1" i="0" kern="1200" dirty="0">
              <a:hlinkClick xmlns:r="http://schemas.openxmlformats.org/officeDocument/2006/relationships" r:id="rId13"/>
            </a:rPr>
            <a:t>contact2abhaygupta@gmail.com</a:t>
          </a:r>
          <a:endParaRPr lang="en-US" sz="1100" kern="1200" dirty="0"/>
        </a:p>
      </dsp:txBody>
      <dsp:txXfrm>
        <a:off x="4348704" y="3872006"/>
        <a:ext cx="1531054" cy="11100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3f595f4b93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33f595f4b93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3f595f4b93_2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33f595f4b93_2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3f595f4b93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33f595f4b93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3f595f4b93_2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8" name="Google Shape;168;g33f595f4b93_2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>
          <a:extLst>
            <a:ext uri="{FF2B5EF4-FFF2-40B4-BE49-F238E27FC236}">
              <a16:creationId xmlns:a16="http://schemas.microsoft.com/office/drawing/2014/main" id="{00170544-0F7F-DF05-82A8-2F7633E50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3f595f4b93_2_84:notes">
            <a:extLst>
              <a:ext uri="{FF2B5EF4-FFF2-40B4-BE49-F238E27FC236}">
                <a16:creationId xmlns:a16="http://schemas.microsoft.com/office/drawing/2014/main" id="{0E43BD9A-2226-A822-CB70-9051AE7167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33f595f4b93_2_84:notes">
            <a:extLst>
              <a:ext uri="{FF2B5EF4-FFF2-40B4-BE49-F238E27FC236}">
                <a16:creationId xmlns:a16="http://schemas.microsoft.com/office/drawing/2014/main" id="{97D20DC8-2FBE-DF48-98EE-6CE7A9AC7D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5963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3f595f4b93_2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33f595f4b93_2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15.png"/><Relationship Id="rId5" Type="http://schemas.openxmlformats.org/officeDocument/2006/relationships/diagramData" Target="../diagrams/data1.xml"/><Relationship Id="rId1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microsoft.com/office/2007/relationships/diagramDrawing" Target="../diagrams/drawing1.xml"/><Relationship Id="rId14" Type="http://schemas.openxmlformats.org/officeDocument/2006/relationships/hyperlink" Target="http://www.codecrax.com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www.linkedin.com/in/abhay-gupta-197b17264/" TargetMode="External"/><Relationship Id="rId7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linkedin.com/in/aditi-lakhera-b628802bb/" TargetMode="External"/><Relationship Id="rId11" Type="http://schemas.openxmlformats.org/officeDocument/2006/relationships/image" Target="../media/image14.png"/><Relationship Id="rId5" Type="http://schemas.openxmlformats.org/officeDocument/2006/relationships/hyperlink" Target="https://www.linkedin.com/in/mayank-das-bairagi-18639525a/" TargetMode="External"/><Relationship Id="rId10" Type="http://schemas.openxmlformats.org/officeDocument/2006/relationships/image" Target="../media/image23.png"/><Relationship Id="rId4" Type="http://schemas.openxmlformats.org/officeDocument/2006/relationships/hyperlink" Target="https://www.linkedin.com/in/aditya-vishwakarma-897380291/" TargetMode="External"/><Relationship Id="rId9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33.png"/><Relationship Id="rId4" Type="http://schemas.openxmlformats.org/officeDocument/2006/relationships/hyperlink" Target="https://github.com/Abiads/AI-MultiLingo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5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26.png"/><Relationship Id="rId9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558897-EE23-F222-A839-C8517CF35D9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524"/>
            <a:ext cx="9144000" cy="5141976"/>
          </a:xfrm>
          <a:prstGeom prst="rect">
            <a:avLst/>
          </a:prstGeom>
        </p:spPr>
      </p:pic>
      <p:sp>
        <p:nvSpPr>
          <p:cNvPr id="132" name="Google Shape;132;p25"/>
          <p:cNvSpPr txBox="1"/>
          <p:nvPr/>
        </p:nvSpPr>
        <p:spPr>
          <a:xfrm>
            <a:off x="219731" y="-198732"/>
            <a:ext cx="8704538" cy="589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5080" indent="700405">
              <a:lnSpc>
                <a:spcPts val="3900"/>
              </a:lnSpc>
              <a:spcBef>
                <a:spcPts val="665"/>
              </a:spcBef>
            </a:pPr>
            <a:r>
              <a:rPr lang="en-IN" sz="1200" b="1" dirty="0" err="1">
                <a:solidFill>
                  <a:srgbClr val="F4F5FB"/>
                </a:solidFill>
                <a:latin typeface="Tahoma"/>
                <a:cs typeface="Tahoma"/>
              </a:rPr>
              <a:t>Baderia</a:t>
            </a:r>
            <a:r>
              <a:rPr lang="en-IN" sz="1200" b="1" spc="40" dirty="0">
                <a:solidFill>
                  <a:srgbClr val="F4F5FB"/>
                </a:solidFill>
                <a:latin typeface="Tahoma"/>
                <a:cs typeface="Tahoma"/>
              </a:rPr>
              <a:t> </a:t>
            </a:r>
            <a:r>
              <a:rPr lang="en-IN" sz="1200" b="1" dirty="0">
                <a:solidFill>
                  <a:srgbClr val="F4F5FB"/>
                </a:solidFill>
                <a:latin typeface="Tahoma"/>
                <a:cs typeface="Tahoma"/>
              </a:rPr>
              <a:t>Global</a:t>
            </a:r>
            <a:r>
              <a:rPr lang="en-IN" sz="1200" b="1" spc="40" dirty="0">
                <a:solidFill>
                  <a:srgbClr val="F4F5FB"/>
                </a:solidFill>
                <a:latin typeface="Tahoma"/>
                <a:cs typeface="Tahoma"/>
              </a:rPr>
              <a:t> </a:t>
            </a:r>
            <a:r>
              <a:rPr lang="en-IN" sz="1200" b="1" dirty="0">
                <a:solidFill>
                  <a:srgbClr val="F4F5FB"/>
                </a:solidFill>
                <a:latin typeface="Tahoma"/>
                <a:cs typeface="Tahoma"/>
              </a:rPr>
              <a:t>Institute</a:t>
            </a:r>
            <a:r>
              <a:rPr lang="en-IN" sz="1200" b="1" spc="40" dirty="0">
                <a:solidFill>
                  <a:srgbClr val="F4F5FB"/>
                </a:solidFill>
                <a:latin typeface="Tahoma"/>
                <a:cs typeface="Tahoma"/>
              </a:rPr>
              <a:t> </a:t>
            </a:r>
            <a:r>
              <a:rPr lang="en-IN" sz="1200" b="1" dirty="0">
                <a:solidFill>
                  <a:srgbClr val="F4F5FB"/>
                </a:solidFill>
                <a:latin typeface="Tahoma"/>
                <a:cs typeface="Tahoma"/>
              </a:rPr>
              <a:t>of</a:t>
            </a:r>
            <a:r>
              <a:rPr lang="en-IN" sz="1200" b="1" spc="40" dirty="0">
                <a:solidFill>
                  <a:srgbClr val="F4F5FB"/>
                </a:solidFill>
                <a:latin typeface="Tahoma"/>
                <a:cs typeface="Tahoma"/>
              </a:rPr>
              <a:t> </a:t>
            </a:r>
            <a:r>
              <a:rPr lang="en-IN" sz="1200" b="1" dirty="0">
                <a:solidFill>
                  <a:srgbClr val="F4F5FB"/>
                </a:solidFill>
                <a:latin typeface="Tahoma"/>
                <a:cs typeface="Tahoma"/>
              </a:rPr>
              <a:t>Engineering</a:t>
            </a:r>
            <a:r>
              <a:rPr lang="en-IN" sz="1200" b="1" spc="40" dirty="0">
                <a:solidFill>
                  <a:srgbClr val="F4F5FB"/>
                </a:solidFill>
                <a:latin typeface="Tahoma"/>
                <a:cs typeface="Tahoma"/>
              </a:rPr>
              <a:t> </a:t>
            </a:r>
            <a:r>
              <a:rPr lang="en-IN" sz="1200" b="1" spc="-25" dirty="0">
                <a:solidFill>
                  <a:srgbClr val="F4F5FB"/>
                </a:solidFill>
                <a:latin typeface="Tahoma"/>
                <a:cs typeface="Tahoma"/>
              </a:rPr>
              <a:t>and </a:t>
            </a:r>
            <a:r>
              <a:rPr lang="en-IN" sz="1200" b="1" dirty="0">
                <a:solidFill>
                  <a:srgbClr val="F4F5FB"/>
                </a:solidFill>
                <a:latin typeface="Tahoma"/>
                <a:cs typeface="Tahoma"/>
              </a:rPr>
              <a:t>Management,</a:t>
            </a:r>
            <a:r>
              <a:rPr lang="en-IN" sz="1200" b="1" spc="15" dirty="0">
                <a:solidFill>
                  <a:srgbClr val="F4F5FB"/>
                </a:solidFill>
                <a:latin typeface="Tahoma"/>
                <a:cs typeface="Tahoma"/>
              </a:rPr>
              <a:t> </a:t>
            </a:r>
            <a:r>
              <a:rPr lang="en-IN" sz="1200" b="1" dirty="0">
                <a:solidFill>
                  <a:srgbClr val="F4F5FB"/>
                </a:solidFill>
                <a:latin typeface="Tahoma"/>
                <a:cs typeface="Tahoma"/>
              </a:rPr>
              <a:t>Jabalpur,</a:t>
            </a:r>
            <a:r>
              <a:rPr lang="en-IN" sz="1200" b="1" spc="25" dirty="0">
                <a:solidFill>
                  <a:srgbClr val="F4F5FB"/>
                </a:solidFill>
                <a:latin typeface="Tahoma"/>
                <a:cs typeface="Tahoma"/>
              </a:rPr>
              <a:t> </a:t>
            </a:r>
            <a:r>
              <a:rPr lang="en-IN" sz="1200" b="1" dirty="0">
                <a:solidFill>
                  <a:srgbClr val="F4F5FB"/>
                </a:solidFill>
                <a:latin typeface="Tahoma"/>
                <a:cs typeface="Tahoma"/>
              </a:rPr>
              <a:t>Madhya</a:t>
            </a:r>
            <a:r>
              <a:rPr lang="en-IN" sz="1200" b="1" spc="30" dirty="0">
                <a:solidFill>
                  <a:srgbClr val="F4F5FB"/>
                </a:solidFill>
                <a:latin typeface="Tahoma"/>
                <a:cs typeface="Tahoma"/>
              </a:rPr>
              <a:t> </a:t>
            </a:r>
            <a:r>
              <a:rPr lang="en-IN" sz="1200" b="1" dirty="0">
                <a:solidFill>
                  <a:srgbClr val="F4F5FB"/>
                </a:solidFill>
                <a:latin typeface="Tahoma"/>
                <a:cs typeface="Tahoma"/>
              </a:rPr>
              <a:t>Pradesh</a:t>
            </a:r>
            <a:r>
              <a:rPr lang="en-IN" sz="1200" b="1" spc="25" dirty="0">
                <a:solidFill>
                  <a:srgbClr val="F4F5FB"/>
                </a:solidFill>
                <a:latin typeface="Tahoma"/>
                <a:cs typeface="Tahoma"/>
              </a:rPr>
              <a:t> </a:t>
            </a:r>
            <a:r>
              <a:rPr lang="en-IN" sz="1200" b="1" spc="-10" dirty="0">
                <a:solidFill>
                  <a:srgbClr val="F4F5FB"/>
                </a:solidFill>
                <a:latin typeface="Tahoma"/>
                <a:cs typeface="Tahoma"/>
              </a:rPr>
              <a:t>482002</a:t>
            </a:r>
            <a:endParaRPr lang="en-IN" sz="1200" dirty="0">
              <a:latin typeface="Tahoma"/>
              <a:cs typeface="Tahoma"/>
            </a:endParaRPr>
          </a:p>
        </p:txBody>
      </p:sp>
      <p:graphicFrame>
        <p:nvGraphicFramePr>
          <p:cNvPr id="137" name="Google Shape;133;p25">
            <a:extLst>
              <a:ext uri="{FF2B5EF4-FFF2-40B4-BE49-F238E27FC236}">
                <a16:creationId xmlns:a16="http://schemas.microsoft.com/office/drawing/2014/main" id="{5485FAF4-8EA9-1401-442E-22DBDAC216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3780685"/>
              </p:ext>
            </p:extLst>
          </p:nvPr>
        </p:nvGraphicFramePr>
        <p:xfrm>
          <a:off x="439462" y="658457"/>
          <a:ext cx="8429475" cy="5342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11BEC7F-ACCB-6716-BA46-A2C88A0567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31463" y="304140"/>
            <a:ext cx="3535522" cy="7086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B58888-0607-21D0-5FED-E28CBC3999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179" y="118236"/>
            <a:ext cx="1259160" cy="14030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B20501-14E5-8FD3-94CA-40BD58D4DF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26357" y="330574"/>
            <a:ext cx="1043464" cy="5899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4C11BA-17E7-1650-CF83-6166F51C87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32233" y="2974848"/>
            <a:ext cx="1936704" cy="1998596"/>
          </a:xfrm>
          <a:prstGeom prst="rect">
            <a:avLst/>
          </a:prstGeom>
        </p:spPr>
      </p:pic>
      <p:pic>
        <p:nvPicPr>
          <p:cNvPr id="11" name="Picture 10">
            <a:hlinkClick r:id="rId14"/>
            <a:extLst>
              <a:ext uri="{FF2B5EF4-FFF2-40B4-BE49-F238E27FC236}">
                <a16:creationId xmlns:a16="http://schemas.microsoft.com/office/drawing/2014/main" id="{C0780C0E-3716-4C08-884D-C8FE54C6E44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179" y="4382081"/>
            <a:ext cx="2298391" cy="59136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EA5D77F-02CF-C8EE-A416-43BD4EDF75F2}"/>
              </a:ext>
            </a:extLst>
          </p:cNvPr>
          <p:cNvSpPr txBox="1"/>
          <p:nvPr/>
        </p:nvSpPr>
        <p:spPr>
          <a:xfrm>
            <a:off x="2373292" y="381740"/>
            <a:ext cx="3886510" cy="971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58" b="1" dirty="0">
                <a:solidFill>
                  <a:srgbClr val="B20A0A"/>
                </a:solidFill>
                <a:latin typeface="Consolas" panose="020B0609020204030204" pitchFamily="49" charset="0"/>
              </a:rPr>
              <a:t>Team</a:t>
            </a:r>
            <a:br>
              <a:rPr lang="en-IN" sz="2858" b="1" dirty="0">
                <a:latin typeface="Consolas" panose="020B0609020204030204" pitchFamily="49" charset="0"/>
              </a:rPr>
            </a:br>
            <a:r>
              <a:rPr lang="en-IN" sz="2858" b="1" dirty="0" err="1">
                <a:latin typeface="Consolas" panose="020B0609020204030204" pitchFamily="49" charset="0"/>
              </a:rPr>
              <a:t>TechMatrix</a:t>
            </a:r>
            <a:r>
              <a:rPr lang="en-IN" sz="2858" b="1" dirty="0">
                <a:latin typeface="Consolas" panose="020B0609020204030204" pitchFamily="49" charset="0"/>
              </a:rPr>
              <a:t> Solvers</a:t>
            </a:r>
            <a:endParaRPr lang="en-IN" sz="2572" b="1" dirty="0"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5DF73E-BF7A-2813-5E17-E41432D1A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440" y="1407848"/>
            <a:ext cx="2216520" cy="22165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908A5D-4ECF-C022-3F8D-19475A854D3D}"/>
              </a:ext>
            </a:extLst>
          </p:cNvPr>
          <p:cNvSpPr txBox="1"/>
          <p:nvPr/>
        </p:nvSpPr>
        <p:spPr>
          <a:xfrm>
            <a:off x="2785269" y="3846336"/>
            <a:ext cx="11226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ABHAY GUPTA</a:t>
            </a:r>
            <a:endParaRPr lang="en-IN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3D607E-8FC8-D0BD-1443-147F454BFD46}"/>
              </a:ext>
            </a:extLst>
          </p:cNvPr>
          <p:cNvSpPr txBox="1"/>
          <p:nvPr/>
        </p:nvSpPr>
        <p:spPr>
          <a:xfrm>
            <a:off x="7317280" y="3582234"/>
            <a:ext cx="14590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>
              <a:buNone/>
            </a:pPr>
            <a:r>
              <a:rPr lang="en-IN" sz="1100" b="1" i="0" dirty="0">
                <a:solidFill>
                  <a:srgbClr val="0A66C2"/>
                </a:solidFill>
                <a:effectLst/>
                <a:latin typeface="-apple-system"/>
                <a:hlinkClick r:id="rId4"/>
              </a:rPr>
              <a:t>Aditya Vishwakarma</a:t>
            </a:r>
          </a:p>
          <a:p>
            <a:pPr>
              <a:buNone/>
            </a:pPr>
            <a:r>
              <a:rPr lang="en-IN" sz="1100" b="1" i="0" dirty="0">
                <a:solidFill>
                  <a:srgbClr val="0A66C2"/>
                </a:solidFill>
                <a:effectLst/>
                <a:latin typeface="-apple-system"/>
                <a:hlinkClick r:id="rId4"/>
              </a:rPr>
              <a:t> </a:t>
            </a:r>
            <a:endParaRPr lang="en-IN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88F56D-4D6C-F971-B786-F220802AEA43}"/>
              </a:ext>
            </a:extLst>
          </p:cNvPr>
          <p:cNvSpPr txBox="1"/>
          <p:nvPr/>
        </p:nvSpPr>
        <p:spPr>
          <a:xfrm>
            <a:off x="5156553" y="3674566"/>
            <a:ext cx="14590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5"/>
              </a:rPr>
              <a:t>Mayank Das Bairagi</a:t>
            </a:r>
            <a:endParaRPr lang="en-IN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DF2BBF-29F3-A934-5563-D2ABA6218A38}"/>
              </a:ext>
            </a:extLst>
          </p:cNvPr>
          <p:cNvSpPr txBox="1"/>
          <p:nvPr/>
        </p:nvSpPr>
        <p:spPr>
          <a:xfrm>
            <a:off x="586137" y="3890010"/>
            <a:ext cx="13301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6"/>
              </a:rPr>
              <a:t>Aditi Lakhera</a:t>
            </a:r>
            <a:endParaRPr lang="en-IN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67FD1B-0240-C77E-E10B-203D5DCAD6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936" y="-214586"/>
            <a:ext cx="1261981" cy="1408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939600-4595-5E73-9DC9-9E8D37D32E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3669" y="1353673"/>
            <a:ext cx="2066228" cy="206622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5361E9-786C-A32B-4AEA-BF836492C2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5980" y="1528683"/>
            <a:ext cx="1814488" cy="18144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933BC9-9E50-64A9-60EF-268DAB985A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0" y="1407848"/>
            <a:ext cx="2132251" cy="21322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object 10">
            <a:extLst>
              <a:ext uri="{FF2B5EF4-FFF2-40B4-BE49-F238E27FC236}">
                <a16:creationId xmlns:a16="http://schemas.microsoft.com/office/drawing/2014/main" id="{7B267F68-A81C-6480-F2BC-E9DF770E6E7B}"/>
              </a:ext>
            </a:extLst>
          </p:cNvPr>
          <p:cNvSpPr txBox="1"/>
          <p:nvPr/>
        </p:nvSpPr>
        <p:spPr>
          <a:xfrm>
            <a:off x="7283130" y="4819693"/>
            <a:ext cx="1786529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380" dirty="0">
                <a:solidFill>
                  <a:srgbClr val="12219D"/>
                </a:solidFill>
                <a:latin typeface="Tahoma"/>
                <a:cs typeface="Tahoma"/>
              </a:rPr>
              <a:t>BrahmaX</a:t>
            </a:r>
            <a:r>
              <a:rPr sz="2000" spc="-280" dirty="0">
                <a:solidFill>
                  <a:srgbClr val="12219D"/>
                </a:solidFill>
                <a:latin typeface="Tahoma"/>
                <a:cs typeface="Tahoma"/>
              </a:rPr>
              <a:t> </a:t>
            </a:r>
            <a:r>
              <a:rPr sz="2000" spc="-175" dirty="0">
                <a:solidFill>
                  <a:srgbClr val="12219D"/>
                </a:solidFill>
                <a:latin typeface="Tahoma"/>
                <a:cs typeface="Tahoma"/>
              </a:rPr>
              <a:t>1.0</a:t>
            </a:r>
            <a:endParaRPr sz="2000" dirty="0">
              <a:latin typeface="Tahoma"/>
              <a:cs typeface="Tahoma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359DD58-3EB0-F413-D3FD-245D670675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04239" y="4407443"/>
            <a:ext cx="3535522" cy="70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05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/>
        </p:nvSpPr>
        <p:spPr>
          <a:xfrm>
            <a:off x="3160967" y="295589"/>
            <a:ext cx="3115903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 Statement </a:t>
            </a:r>
            <a:endParaRPr sz="700"/>
          </a:p>
        </p:txBody>
      </p:sp>
      <p:sp>
        <p:nvSpPr>
          <p:cNvPr id="143" name="Google Shape;143;p26"/>
          <p:cNvSpPr/>
          <p:nvPr/>
        </p:nvSpPr>
        <p:spPr>
          <a:xfrm>
            <a:off x="166660" y="1035167"/>
            <a:ext cx="8810682" cy="3784526"/>
          </a:xfrm>
          <a:custGeom>
            <a:avLst/>
            <a:gdLst/>
            <a:ahLst/>
            <a:cxnLst/>
            <a:rect l="l" t="t" r="r" b="b"/>
            <a:pathLst>
              <a:path w="2083903" h="1465108" extrusionOk="0">
                <a:moveTo>
                  <a:pt x="0" y="0"/>
                </a:moveTo>
                <a:lnTo>
                  <a:pt x="2083903" y="0"/>
                </a:lnTo>
                <a:lnTo>
                  <a:pt x="2083903" y="1465108"/>
                </a:lnTo>
                <a:lnTo>
                  <a:pt x="0" y="1465108"/>
                </a:lnTo>
                <a:close/>
              </a:path>
            </a:pathLst>
          </a:custGeom>
          <a:solidFill>
            <a:srgbClr val="FFFFFF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49555C-B551-B736-12D9-C262A1348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3" y="-100783"/>
            <a:ext cx="1084809" cy="1208787"/>
          </a:xfrm>
          <a:prstGeom prst="rect">
            <a:avLst/>
          </a:prstGeom>
        </p:spPr>
      </p:pic>
      <p:sp>
        <p:nvSpPr>
          <p:cNvPr id="7" name="object 10">
            <a:extLst>
              <a:ext uri="{FF2B5EF4-FFF2-40B4-BE49-F238E27FC236}">
                <a16:creationId xmlns:a16="http://schemas.microsoft.com/office/drawing/2014/main" id="{6A043BEC-1929-65B3-90BB-8F823D87B4D8}"/>
              </a:ext>
            </a:extLst>
          </p:cNvPr>
          <p:cNvSpPr txBox="1"/>
          <p:nvPr/>
        </p:nvSpPr>
        <p:spPr>
          <a:xfrm>
            <a:off x="7283130" y="4819693"/>
            <a:ext cx="1786529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380" dirty="0">
                <a:solidFill>
                  <a:srgbClr val="12219D"/>
                </a:solidFill>
                <a:latin typeface="Tahoma"/>
                <a:cs typeface="Tahoma"/>
              </a:rPr>
              <a:t>BrahmaX</a:t>
            </a:r>
            <a:r>
              <a:rPr sz="2000" spc="-280" dirty="0">
                <a:solidFill>
                  <a:srgbClr val="12219D"/>
                </a:solidFill>
                <a:latin typeface="Tahoma"/>
                <a:cs typeface="Tahoma"/>
              </a:rPr>
              <a:t> </a:t>
            </a:r>
            <a:r>
              <a:rPr sz="2000" spc="-175" dirty="0">
                <a:solidFill>
                  <a:srgbClr val="12219D"/>
                </a:solidFill>
                <a:latin typeface="Tahoma"/>
                <a:cs typeface="Tahoma"/>
              </a:rPr>
              <a:t>1.0</a:t>
            </a:r>
            <a:endParaRPr sz="2000" dirty="0">
              <a:latin typeface="Tahoma"/>
              <a:cs typeface="Tahom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038CFC-B721-0227-4983-0BC2E7E9EE3D}"/>
              </a:ext>
            </a:extLst>
          </p:cNvPr>
          <p:cNvSpPr txBox="1"/>
          <p:nvPr/>
        </p:nvSpPr>
        <p:spPr>
          <a:xfrm>
            <a:off x="0" y="727389"/>
            <a:ext cx="19997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i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TechMatrix Solvers</a:t>
            </a:r>
            <a:endParaRPr lang="en-IN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025FD0-1858-022C-8792-AB37D65E9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049" y="1178311"/>
            <a:ext cx="2435292" cy="31798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B0FEC7-7F7D-21BA-555F-E70E680BE8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2781" y="1178312"/>
            <a:ext cx="3412273" cy="3512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ACB344F-7046-F410-20EB-FF0965AE13D9}"/>
              </a:ext>
            </a:extLst>
          </p:cNvPr>
          <p:cNvSpPr txBox="1"/>
          <p:nvPr/>
        </p:nvSpPr>
        <p:spPr>
          <a:xfrm>
            <a:off x="166659" y="1108004"/>
            <a:ext cx="278469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0" dirty="0">
                <a:effectLst/>
                <a:latin typeface="fkGroteskNeue"/>
              </a:rPr>
              <a:t>Problem Statement EdTech</a:t>
            </a:r>
            <a:br>
              <a:rPr lang="en-IN" b="0" i="0" dirty="0">
                <a:effectLst/>
                <a:latin typeface="fkGroteskNeue"/>
              </a:rPr>
            </a:br>
            <a:br>
              <a:rPr lang="en-IN" b="0" i="0" dirty="0">
                <a:effectLst/>
                <a:latin typeface="fkGroteskNeue"/>
              </a:rPr>
            </a:br>
            <a:r>
              <a:rPr lang="en-IN" sz="1200" b="0" i="0" dirty="0">
                <a:effectLst/>
                <a:latin typeface="fkGroteskNeue"/>
              </a:rPr>
              <a:t> E1. AI tutors and content recommendation systems: Intelligent tools that provide personalized guidance and resources, enhancing the learning process.</a:t>
            </a:r>
            <a:br>
              <a:rPr lang="en-IN" b="0" i="0" dirty="0">
                <a:effectLst/>
                <a:latin typeface="fkGroteskNeue"/>
              </a:rPr>
            </a:br>
            <a:br>
              <a:rPr lang="en-IN" b="0" i="0" dirty="0">
                <a:effectLst/>
                <a:latin typeface="fkGroteskNeue"/>
              </a:rPr>
            </a:br>
            <a:r>
              <a:rPr lang="en-IN" b="0" i="0" dirty="0">
                <a:effectLst/>
                <a:latin typeface="fkGroteskNeue"/>
              </a:rPr>
              <a:t>SOLUTION</a:t>
            </a:r>
            <a:br>
              <a:rPr lang="en-IN" b="0" i="0" dirty="0">
                <a:effectLst/>
                <a:latin typeface="fkGroteskNeue"/>
              </a:rPr>
            </a:br>
            <a:br>
              <a:rPr lang="en-IN" b="0" i="0" dirty="0">
                <a:effectLst/>
                <a:latin typeface="fkGroteskNeue"/>
              </a:rPr>
            </a:br>
            <a:r>
              <a:rPr lang="en-IN" sz="1200" b="0" i="0" dirty="0">
                <a:effectLst/>
                <a:latin typeface="fkGroteskNeue"/>
              </a:rPr>
              <a:t>AI-Powered Language Tutor: Develop an AI tutor focused on language acquisition. Leveraging the Azure Translator API, this tool will assist students by offering real-time translation, creating interactive quizzes to test comprehension, and providing instant pronunciation feedback.</a:t>
            </a:r>
            <a:br>
              <a:rPr lang="en-IN" b="0" i="0" dirty="0">
                <a:effectLst/>
                <a:latin typeface="fkGroteskNeue"/>
              </a:rPr>
            </a:br>
            <a:endParaRPr lang="en-I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234035C-E073-9535-3E41-2D8D232D85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4835" y="76551"/>
            <a:ext cx="1042506" cy="59136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27"/>
          <p:cNvGrpSpPr/>
          <p:nvPr/>
        </p:nvGrpSpPr>
        <p:grpSpPr>
          <a:xfrm>
            <a:off x="4911502" y="842070"/>
            <a:ext cx="3960430" cy="1615380"/>
            <a:chOff x="0" y="-38100"/>
            <a:chExt cx="2086152" cy="850900"/>
          </a:xfrm>
        </p:grpSpPr>
        <p:sp>
          <p:nvSpPr>
            <p:cNvPr id="157" name="Google Shape;157;p27"/>
            <p:cNvSpPr/>
            <p:nvPr/>
          </p:nvSpPr>
          <p:spPr>
            <a:xfrm>
              <a:off x="0" y="0"/>
              <a:ext cx="2086152" cy="812800"/>
            </a:xfrm>
            <a:custGeom>
              <a:avLst/>
              <a:gdLst/>
              <a:ahLst/>
              <a:cxnLst/>
              <a:rect l="l" t="t" r="r" b="b"/>
              <a:pathLst>
                <a:path w="2086152" h="812800" extrusionOk="0">
                  <a:moveTo>
                    <a:pt x="0" y="0"/>
                  </a:moveTo>
                  <a:lnTo>
                    <a:pt x="2086152" y="0"/>
                  </a:lnTo>
                  <a:lnTo>
                    <a:pt x="208615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8" name="Google Shape;158;p27"/>
            <p:cNvSpPr txBox="1"/>
            <p:nvPr/>
          </p:nvSpPr>
          <p:spPr>
            <a:xfrm>
              <a:off x="0" y="-38100"/>
              <a:ext cx="2086152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" name="Google Shape;159;p27"/>
          <p:cNvGrpSpPr/>
          <p:nvPr/>
        </p:nvGrpSpPr>
        <p:grpSpPr>
          <a:xfrm>
            <a:off x="4911502" y="2613720"/>
            <a:ext cx="3960430" cy="1615380"/>
            <a:chOff x="0" y="-38100"/>
            <a:chExt cx="2086152" cy="850900"/>
          </a:xfrm>
        </p:grpSpPr>
        <p:sp>
          <p:nvSpPr>
            <p:cNvPr id="160" name="Google Shape;160;p27"/>
            <p:cNvSpPr/>
            <p:nvPr/>
          </p:nvSpPr>
          <p:spPr>
            <a:xfrm>
              <a:off x="0" y="0"/>
              <a:ext cx="2086152" cy="812800"/>
            </a:xfrm>
            <a:custGeom>
              <a:avLst/>
              <a:gdLst/>
              <a:ahLst/>
              <a:cxnLst/>
              <a:rect l="l" t="t" r="r" b="b"/>
              <a:pathLst>
                <a:path w="2086152" h="812800" extrusionOk="0">
                  <a:moveTo>
                    <a:pt x="0" y="0"/>
                  </a:moveTo>
                  <a:lnTo>
                    <a:pt x="2086152" y="0"/>
                  </a:lnTo>
                  <a:lnTo>
                    <a:pt x="208615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1" name="Google Shape;161;p27"/>
            <p:cNvSpPr txBox="1"/>
            <p:nvPr/>
          </p:nvSpPr>
          <p:spPr>
            <a:xfrm>
              <a:off x="0" y="-38100"/>
              <a:ext cx="2086152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2" name="Google Shape;162;p27"/>
          <p:cNvSpPr txBox="1"/>
          <p:nvPr/>
        </p:nvSpPr>
        <p:spPr>
          <a:xfrm>
            <a:off x="2349190" y="-55609"/>
            <a:ext cx="2917037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Technical Solution </a:t>
            </a:r>
            <a:endParaRPr sz="700" dirty="0"/>
          </a:p>
        </p:txBody>
      </p:sp>
      <p:sp>
        <p:nvSpPr>
          <p:cNvPr id="164" name="Google Shape;164;p27"/>
          <p:cNvSpPr txBox="1"/>
          <p:nvPr/>
        </p:nvSpPr>
        <p:spPr>
          <a:xfrm>
            <a:off x="4915772" y="1428750"/>
            <a:ext cx="395616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Supporting Images/Flowchart</a:t>
            </a:r>
            <a:endParaRPr sz="700"/>
          </a:p>
        </p:txBody>
      </p:sp>
      <p:sp>
        <p:nvSpPr>
          <p:cNvPr id="165" name="Google Shape;165;p27"/>
          <p:cNvSpPr txBox="1"/>
          <p:nvPr/>
        </p:nvSpPr>
        <p:spPr>
          <a:xfrm>
            <a:off x="4915772" y="3314700"/>
            <a:ext cx="395616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Idea Approach</a:t>
            </a:r>
            <a:endParaRPr sz="7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530D0C-71F9-4224-699C-55C9173E1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502" y="2708293"/>
            <a:ext cx="4026758" cy="15430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E65BEC-2D41-A156-F6F9-6E43862F4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860" y="977881"/>
            <a:ext cx="3896072" cy="14613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252C01-CF25-38F4-7497-462337E8FB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07" y="376191"/>
            <a:ext cx="1971610" cy="4640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BC1054-9DD5-FD55-CAC9-4519BC7991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20" y="1108493"/>
            <a:ext cx="2547402" cy="185029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9B63CA-897B-41DB-5B40-0584839ECA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659" y="3184391"/>
            <a:ext cx="2449863" cy="17012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6935A9-8F91-900F-5231-E1F22BC901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6" y="-55609"/>
            <a:ext cx="1104029" cy="1230204"/>
          </a:xfrm>
          <a:prstGeom prst="rect">
            <a:avLst/>
          </a:prstGeom>
        </p:spPr>
      </p:pic>
      <p:sp>
        <p:nvSpPr>
          <p:cNvPr id="9" name="object 10">
            <a:extLst>
              <a:ext uri="{FF2B5EF4-FFF2-40B4-BE49-F238E27FC236}">
                <a16:creationId xmlns:a16="http://schemas.microsoft.com/office/drawing/2014/main" id="{E52086B4-7AC5-616D-6615-B75DEC4FA2E9}"/>
              </a:ext>
            </a:extLst>
          </p:cNvPr>
          <p:cNvSpPr txBox="1"/>
          <p:nvPr/>
        </p:nvSpPr>
        <p:spPr>
          <a:xfrm>
            <a:off x="7283130" y="4819693"/>
            <a:ext cx="1786529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380" dirty="0">
                <a:solidFill>
                  <a:srgbClr val="12219D"/>
                </a:solidFill>
                <a:latin typeface="Tahoma"/>
                <a:cs typeface="Tahoma"/>
              </a:rPr>
              <a:t>BrahmaX</a:t>
            </a:r>
            <a:r>
              <a:rPr sz="2000" spc="-280" dirty="0">
                <a:solidFill>
                  <a:srgbClr val="12219D"/>
                </a:solidFill>
                <a:latin typeface="Tahoma"/>
                <a:cs typeface="Tahoma"/>
              </a:rPr>
              <a:t> </a:t>
            </a:r>
            <a:r>
              <a:rPr sz="2000" spc="-175" dirty="0">
                <a:solidFill>
                  <a:srgbClr val="12219D"/>
                </a:solidFill>
                <a:latin typeface="Tahoma"/>
                <a:cs typeface="Tahoma"/>
              </a:rPr>
              <a:t>1.0</a:t>
            </a:r>
            <a:endParaRPr sz="2000" dirty="0">
              <a:latin typeface="Tahoma"/>
              <a:cs typeface="Tahom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3E7BCF-FA06-F251-6235-98E776ABA6A6}"/>
              </a:ext>
            </a:extLst>
          </p:cNvPr>
          <p:cNvSpPr txBox="1"/>
          <p:nvPr/>
        </p:nvSpPr>
        <p:spPr>
          <a:xfrm>
            <a:off x="6726" y="694575"/>
            <a:ext cx="18176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i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TechMatrix Solvers</a:t>
            </a:r>
            <a:endParaRPr lang="en-IN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1D6C0C-151C-A297-E87A-0C17A974F5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4835" y="76551"/>
            <a:ext cx="1042506" cy="59136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/>
        </p:nvSpPr>
        <p:spPr>
          <a:xfrm>
            <a:off x="2339392" y="295237"/>
            <a:ext cx="446521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 And Market Reach</a:t>
            </a:r>
            <a:endParaRPr sz="700"/>
          </a:p>
        </p:txBody>
      </p:sp>
      <p:grpSp>
        <p:nvGrpSpPr>
          <p:cNvPr id="174" name="Google Shape;174;p28"/>
          <p:cNvGrpSpPr/>
          <p:nvPr/>
        </p:nvGrpSpPr>
        <p:grpSpPr>
          <a:xfrm>
            <a:off x="74340" y="929268"/>
            <a:ext cx="9069659" cy="3599263"/>
            <a:chOff x="0" y="-38100"/>
            <a:chExt cx="2083903" cy="1503208"/>
          </a:xfrm>
        </p:grpSpPr>
        <p:sp>
          <p:nvSpPr>
            <p:cNvPr id="175" name="Google Shape;175;p28"/>
            <p:cNvSpPr/>
            <p:nvPr/>
          </p:nvSpPr>
          <p:spPr>
            <a:xfrm>
              <a:off x="0" y="0"/>
              <a:ext cx="2083903" cy="1465108"/>
            </a:xfrm>
            <a:custGeom>
              <a:avLst/>
              <a:gdLst/>
              <a:ahLst/>
              <a:cxnLst/>
              <a:rect l="l" t="t" r="r" b="b"/>
              <a:pathLst>
                <a:path w="2083903" h="1465108" extrusionOk="0">
                  <a:moveTo>
                    <a:pt x="0" y="0"/>
                  </a:moveTo>
                  <a:lnTo>
                    <a:pt x="2083903" y="0"/>
                  </a:lnTo>
                  <a:lnTo>
                    <a:pt x="2083903" y="1465108"/>
                  </a:lnTo>
                  <a:lnTo>
                    <a:pt x="0" y="1465108"/>
                  </a:lnTo>
                  <a:close/>
                </a:path>
              </a:pathLst>
            </a:custGeom>
            <a:solidFill>
              <a:srgbClr val="FFFFFF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6" name="Google Shape;176;p28"/>
            <p:cNvSpPr txBox="1"/>
            <p:nvPr/>
          </p:nvSpPr>
          <p:spPr>
            <a:xfrm>
              <a:off x="0" y="-38100"/>
              <a:ext cx="2083903" cy="15032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295AA5F-30BE-0189-28E6-0D24992A2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169" y="1035166"/>
            <a:ext cx="4462659" cy="3493365"/>
          </a:xfrm>
          <a:prstGeom prst="rect">
            <a:avLst/>
          </a:prstGeom>
        </p:spPr>
      </p:pic>
      <p:pic>
        <p:nvPicPr>
          <p:cNvPr id="4" name="Picture 3">
            <a:hlinkClick r:id="rId4" tooltip="Click ON LINK"/>
            <a:extLst>
              <a:ext uri="{FF2B5EF4-FFF2-40B4-BE49-F238E27FC236}">
                <a16:creationId xmlns:a16="http://schemas.microsoft.com/office/drawing/2014/main" id="{1907529C-6CAE-D4FD-5309-F26646CCC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4567" y="4566124"/>
            <a:ext cx="1127274" cy="41547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B13BB6-382E-A5D9-48CD-47660B7737F8}"/>
              </a:ext>
            </a:extLst>
          </p:cNvPr>
          <p:cNvSpPr txBox="1"/>
          <p:nvPr/>
        </p:nvSpPr>
        <p:spPr>
          <a:xfrm>
            <a:off x="3291840" y="4636226"/>
            <a:ext cx="3512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4"/>
              </a:rPr>
              <a:t>Abiads/AI-</a:t>
            </a:r>
            <a:r>
              <a:rPr lang="en-IN" dirty="0" err="1">
                <a:hlinkClick r:id="rId4"/>
              </a:rPr>
              <a:t>MultiLingo</a:t>
            </a:r>
            <a:r>
              <a:rPr lang="en-IN" dirty="0">
                <a:hlinkClick r:id="rId4"/>
              </a:rPr>
              <a:t>: </a:t>
            </a:r>
            <a:r>
              <a:rPr lang="en-IN" dirty="0" err="1">
                <a:hlinkClick r:id="rId4"/>
              </a:rPr>
              <a:t>TechMatrix</a:t>
            </a:r>
            <a:r>
              <a:rPr lang="en-IN" dirty="0">
                <a:hlinkClick r:id="rId4"/>
              </a:rPr>
              <a:t> Solvers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2F7A39-186D-531B-4BC7-6A4AA448A8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740" y="-190395"/>
            <a:ext cx="1259160" cy="1403064"/>
          </a:xfrm>
          <a:prstGeom prst="rect">
            <a:avLst/>
          </a:prstGeom>
        </p:spPr>
      </p:pic>
      <p:sp>
        <p:nvSpPr>
          <p:cNvPr id="9" name="object 10">
            <a:extLst>
              <a:ext uri="{FF2B5EF4-FFF2-40B4-BE49-F238E27FC236}">
                <a16:creationId xmlns:a16="http://schemas.microsoft.com/office/drawing/2014/main" id="{1A891E33-8BC8-4CA3-F1B2-FEA206743B43}"/>
              </a:ext>
            </a:extLst>
          </p:cNvPr>
          <p:cNvSpPr txBox="1"/>
          <p:nvPr/>
        </p:nvSpPr>
        <p:spPr>
          <a:xfrm>
            <a:off x="7283130" y="4819693"/>
            <a:ext cx="1786529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380" dirty="0">
                <a:solidFill>
                  <a:srgbClr val="12219D"/>
                </a:solidFill>
                <a:latin typeface="Tahoma"/>
                <a:cs typeface="Tahoma"/>
              </a:rPr>
              <a:t>BrahmaX</a:t>
            </a:r>
            <a:r>
              <a:rPr sz="2000" spc="-280" dirty="0">
                <a:solidFill>
                  <a:srgbClr val="12219D"/>
                </a:solidFill>
                <a:latin typeface="Tahoma"/>
                <a:cs typeface="Tahoma"/>
              </a:rPr>
              <a:t> </a:t>
            </a:r>
            <a:r>
              <a:rPr sz="2000" spc="-175" dirty="0">
                <a:solidFill>
                  <a:srgbClr val="12219D"/>
                </a:solidFill>
                <a:latin typeface="Tahoma"/>
                <a:cs typeface="Tahoma"/>
              </a:rPr>
              <a:t>1.0</a:t>
            </a:r>
            <a:endParaRPr sz="2000" dirty="0">
              <a:latin typeface="Tahoma"/>
              <a:cs typeface="Tahom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BEAA77-5E54-D1C9-A004-D523FEE85A5E}"/>
              </a:ext>
            </a:extLst>
          </p:cNvPr>
          <p:cNvSpPr txBox="1"/>
          <p:nvPr/>
        </p:nvSpPr>
        <p:spPr>
          <a:xfrm>
            <a:off x="0" y="727389"/>
            <a:ext cx="18176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i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TechMatrix</a:t>
            </a:r>
            <a:r>
              <a:rPr lang="en-GB" b="1" i="0" dirty="0"/>
              <a:t> </a:t>
            </a:r>
            <a:r>
              <a:rPr lang="en-GB" i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Solvers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6980CE-41DF-9347-64AD-4997BCAE66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4835" y="76551"/>
            <a:ext cx="1042506" cy="5913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A96B71-E464-0C3D-950E-B880699C68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73" y="1035166"/>
            <a:ext cx="4499828" cy="33212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>
          <a:extLst>
            <a:ext uri="{FF2B5EF4-FFF2-40B4-BE49-F238E27FC236}">
              <a16:creationId xmlns:a16="http://schemas.microsoft.com/office/drawing/2014/main" id="{E2C35ADB-9C46-F8F7-7FF3-EB0DC872D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>
            <a:extLst>
              <a:ext uri="{FF2B5EF4-FFF2-40B4-BE49-F238E27FC236}">
                <a16:creationId xmlns:a16="http://schemas.microsoft.com/office/drawing/2014/main" id="{B4282546-8297-6ABD-5437-DC6381D610DF}"/>
              </a:ext>
            </a:extLst>
          </p:cNvPr>
          <p:cNvSpPr txBox="1"/>
          <p:nvPr/>
        </p:nvSpPr>
        <p:spPr>
          <a:xfrm>
            <a:off x="3160967" y="295589"/>
            <a:ext cx="3115903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Future Integration</a:t>
            </a:r>
            <a:endParaRPr sz="700" dirty="0"/>
          </a:p>
        </p:txBody>
      </p:sp>
      <p:sp>
        <p:nvSpPr>
          <p:cNvPr id="143" name="Google Shape;143;p26">
            <a:extLst>
              <a:ext uri="{FF2B5EF4-FFF2-40B4-BE49-F238E27FC236}">
                <a16:creationId xmlns:a16="http://schemas.microsoft.com/office/drawing/2014/main" id="{14BB2E21-D439-7B68-EEB0-F52E89CFEB83}"/>
              </a:ext>
            </a:extLst>
          </p:cNvPr>
          <p:cNvSpPr/>
          <p:nvPr/>
        </p:nvSpPr>
        <p:spPr>
          <a:xfrm>
            <a:off x="165377" y="1089895"/>
            <a:ext cx="8813245" cy="3248406"/>
          </a:xfrm>
          <a:custGeom>
            <a:avLst/>
            <a:gdLst/>
            <a:ahLst/>
            <a:cxnLst/>
            <a:rect l="l" t="t" r="r" b="b"/>
            <a:pathLst>
              <a:path w="2083903" h="1465108" extrusionOk="0">
                <a:moveTo>
                  <a:pt x="0" y="0"/>
                </a:moveTo>
                <a:lnTo>
                  <a:pt x="2083903" y="0"/>
                </a:lnTo>
                <a:lnTo>
                  <a:pt x="2083903" y="1465108"/>
                </a:lnTo>
                <a:lnTo>
                  <a:pt x="0" y="1465108"/>
                </a:lnTo>
                <a:close/>
              </a:path>
            </a:pathLst>
          </a:custGeom>
          <a:solidFill>
            <a:srgbClr val="FFFFFF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2853B3-FAA1-FC30-FB38-48CA8C308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3" y="-100783"/>
            <a:ext cx="1084809" cy="1208787"/>
          </a:xfrm>
          <a:prstGeom prst="rect">
            <a:avLst/>
          </a:prstGeom>
        </p:spPr>
      </p:pic>
      <p:sp>
        <p:nvSpPr>
          <p:cNvPr id="7" name="object 10">
            <a:extLst>
              <a:ext uri="{FF2B5EF4-FFF2-40B4-BE49-F238E27FC236}">
                <a16:creationId xmlns:a16="http://schemas.microsoft.com/office/drawing/2014/main" id="{6F456E18-34A8-240C-7BB2-E55D5C15C906}"/>
              </a:ext>
            </a:extLst>
          </p:cNvPr>
          <p:cNvSpPr txBox="1"/>
          <p:nvPr/>
        </p:nvSpPr>
        <p:spPr>
          <a:xfrm>
            <a:off x="7283130" y="4819693"/>
            <a:ext cx="1786529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380" dirty="0">
                <a:solidFill>
                  <a:srgbClr val="12219D"/>
                </a:solidFill>
                <a:latin typeface="Tahoma"/>
                <a:cs typeface="Tahoma"/>
              </a:rPr>
              <a:t>BrahmaX</a:t>
            </a:r>
            <a:r>
              <a:rPr sz="2000" spc="-280" dirty="0">
                <a:solidFill>
                  <a:srgbClr val="12219D"/>
                </a:solidFill>
                <a:latin typeface="Tahoma"/>
                <a:cs typeface="Tahoma"/>
              </a:rPr>
              <a:t> </a:t>
            </a:r>
            <a:r>
              <a:rPr sz="2000" spc="-175" dirty="0">
                <a:solidFill>
                  <a:srgbClr val="12219D"/>
                </a:solidFill>
                <a:latin typeface="Tahoma"/>
                <a:cs typeface="Tahoma"/>
              </a:rPr>
              <a:t>1.0</a:t>
            </a:r>
            <a:endParaRPr sz="2000" dirty="0">
              <a:latin typeface="Tahoma"/>
              <a:cs typeface="Tahom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6E66B9-BF99-09A1-8EE7-B22BAF84EB88}"/>
              </a:ext>
            </a:extLst>
          </p:cNvPr>
          <p:cNvSpPr txBox="1"/>
          <p:nvPr/>
        </p:nvSpPr>
        <p:spPr>
          <a:xfrm>
            <a:off x="0" y="727389"/>
            <a:ext cx="19997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i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TechMatrix Solvers</a:t>
            </a:r>
            <a:endParaRPr lang="en-IN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3EFBF5-83D4-BFAF-1673-850D72348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835" y="76551"/>
            <a:ext cx="1042506" cy="5913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FAD987-8AE1-B899-05AA-5C226FC1B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096" y="1108004"/>
            <a:ext cx="4905992" cy="32484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C6AFE5-97A4-76C4-AA8E-B0D163EC2B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4647" y="3390774"/>
            <a:ext cx="3902926" cy="9916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CBB2B-506A-4BD2-310B-C498D1D0A2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2651" y="1108004"/>
            <a:ext cx="998680" cy="7756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D04536-527C-C797-CE7B-DB3597DE86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1331" y="1108004"/>
            <a:ext cx="1347947" cy="7076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B7B87D-9EB5-D1D2-7C98-B36DCBF8DA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2229" y="2775913"/>
            <a:ext cx="3683284" cy="5707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5E598C-03F4-5E10-9F1D-61AB039913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02229" y="1890650"/>
            <a:ext cx="1592707" cy="8958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EC0082-4D10-9A1D-E429-D22AA4ECFB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45304" y="1819357"/>
            <a:ext cx="2040209" cy="51924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C467F2C-C9BE-C8DC-73E2-EB4D43FD8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650" y="1105228"/>
            <a:ext cx="928369" cy="66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75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/>
        </p:nvSpPr>
        <p:spPr>
          <a:xfrm>
            <a:off x="966440" y="204290"/>
            <a:ext cx="3048000" cy="754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700" dirty="0"/>
              <a:t>Target language: Japanese</a:t>
            </a: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700" dirty="0"/>
              <a:t>Prior knowledge: I've done 100 lessons on </a:t>
            </a:r>
            <a:r>
              <a:rPr lang="en-IN" sz="700" dirty="0" err="1"/>
              <a:t>duolingo</a:t>
            </a:r>
            <a:r>
              <a:rPr lang="en-IN" sz="700" dirty="0"/>
              <a:t>, so I know words like hello, goodbye, some sentences like where is, my name is, some </a:t>
            </a:r>
            <a:r>
              <a:rPr lang="en-IN" sz="700" dirty="0" err="1"/>
              <a:t>colors</a:t>
            </a:r>
            <a:r>
              <a:rPr lang="en-IN" sz="700" dirty="0"/>
              <a:t>, how to say where and there</a:t>
            </a: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700" dirty="0"/>
              <a:t>Target knowledge: Enough to be able to enjoy a three week vacation`;</a:t>
            </a:r>
            <a:endParaRPr sz="700" dirty="0"/>
          </a:p>
        </p:txBody>
      </p:sp>
      <p:pic>
        <p:nvPicPr>
          <p:cNvPr id="4" name="Azure AI Output_video">
            <a:hlinkClick r:id="" action="ppaction://media"/>
            <a:extLst>
              <a:ext uri="{FF2B5EF4-FFF2-40B4-BE49-F238E27FC236}">
                <a16:creationId xmlns:a16="http://schemas.microsoft.com/office/drawing/2014/main" id="{F4DA09DE-123A-AF92-2A09-C01CED5CF8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4010" y="958343"/>
            <a:ext cx="3583259" cy="35832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7009D7-5E83-55CA-9693-B13D1B5D3F68}"/>
              </a:ext>
            </a:extLst>
          </p:cNvPr>
          <p:cNvSpPr txBox="1"/>
          <p:nvPr/>
        </p:nvSpPr>
        <p:spPr>
          <a:xfrm>
            <a:off x="4572000" y="453483"/>
            <a:ext cx="40441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IN" b="1" i="0" dirty="0">
                <a:solidFill>
                  <a:srgbClr val="FF0000"/>
                </a:solidFill>
                <a:effectLst/>
                <a:latin typeface="-apple-system"/>
              </a:rPr>
              <a:t>Why </a:t>
            </a:r>
            <a:r>
              <a:rPr lang="en-IN" b="1" i="0" dirty="0">
                <a:solidFill>
                  <a:schemeClr val="tx1"/>
                </a:solidFill>
                <a:effectLst/>
                <a:latin typeface="-apple-system"/>
              </a:rPr>
              <a:t>Azure AI Speech?</a:t>
            </a:r>
          </a:p>
          <a:p>
            <a:pPr algn="l"/>
            <a:r>
              <a:rPr lang="en-IN" b="0" i="0" dirty="0">
                <a:solidFill>
                  <a:schemeClr val="bg2"/>
                </a:solidFill>
                <a:effectLst/>
                <a:latin typeface="-apple-system"/>
              </a:rPr>
              <a:t>Out of the text-to-speech solutions I tried, this was the only one I was able to get to produce good bilingual results within a single paragraph, by specifying language with the Speech Synthesis Markup Language. As a bonus, generating all the lessons during testing and finalization (several hundred lessons, 4-5 hours of conversation) was well within the Azure free tier</a:t>
            </a:r>
          </a:p>
          <a:p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3D3152-C367-7298-6A23-6FC23527654B}"/>
              </a:ext>
            </a:extLst>
          </p:cNvPr>
          <p:cNvSpPr/>
          <p:nvPr/>
        </p:nvSpPr>
        <p:spPr>
          <a:xfrm>
            <a:off x="4427720" y="2700252"/>
            <a:ext cx="348524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Watch The Video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D7F72B-5E9A-7263-2A64-C9B5C1208B75}"/>
              </a:ext>
            </a:extLst>
          </p:cNvPr>
          <p:cNvSpPr/>
          <p:nvPr/>
        </p:nvSpPr>
        <p:spPr>
          <a:xfrm>
            <a:off x="5171513" y="3418495"/>
            <a:ext cx="1997663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Credits</a:t>
            </a:r>
            <a:b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Abhay Gupta</a:t>
            </a:r>
            <a:b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TechMatrix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Solvers </a:t>
            </a:r>
            <a:b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Team Lead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900E504-320B-2222-8F7F-E72991F12275}"/>
              </a:ext>
            </a:extLst>
          </p:cNvPr>
          <p:cNvCxnSpPr/>
          <p:nvPr/>
        </p:nvCxnSpPr>
        <p:spPr>
          <a:xfrm flipH="1">
            <a:off x="4051610" y="2995961"/>
            <a:ext cx="2155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E005795-75A6-4B36-CC1F-B1CDFCBE19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7" y="-39401"/>
            <a:ext cx="884663" cy="985768"/>
          </a:xfrm>
          <a:prstGeom prst="rect">
            <a:avLst/>
          </a:prstGeom>
        </p:spPr>
      </p:pic>
      <p:sp>
        <p:nvSpPr>
          <p:cNvPr id="9" name="object 10">
            <a:extLst>
              <a:ext uri="{FF2B5EF4-FFF2-40B4-BE49-F238E27FC236}">
                <a16:creationId xmlns:a16="http://schemas.microsoft.com/office/drawing/2014/main" id="{8B57F234-CAC4-CB58-E642-71EDFFA33770}"/>
              </a:ext>
            </a:extLst>
          </p:cNvPr>
          <p:cNvSpPr txBox="1"/>
          <p:nvPr/>
        </p:nvSpPr>
        <p:spPr>
          <a:xfrm>
            <a:off x="7283130" y="4819693"/>
            <a:ext cx="1786529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380" dirty="0">
                <a:solidFill>
                  <a:srgbClr val="12219D"/>
                </a:solidFill>
                <a:latin typeface="Tahoma"/>
                <a:cs typeface="Tahoma"/>
              </a:rPr>
              <a:t>BrahmaX</a:t>
            </a:r>
            <a:r>
              <a:rPr sz="2000" spc="-280" dirty="0">
                <a:solidFill>
                  <a:srgbClr val="12219D"/>
                </a:solidFill>
                <a:latin typeface="Tahoma"/>
                <a:cs typeface="Tahoma"/>
              </a:rPr>
              <a:t> </a:t>
            </a:r>
            <a:r>
              <a:rPr sz="2000" spc="-175" dirty="0">
                <a:solidFill>
                  <a:srgbClr val="12219D"/>
                </a:solidFill>
                <a:latin typeface="Tahoma"/>
                <a:cs typeface="Tahoma"/>
              </a:rPr>
              <a:t>1.0</a:t>
            </a:r>
            <a:endParaRPr sz="2000" dirty="0">
              <a:latin typeface="Tahoma"/>
              <a:cs typeface="Tahom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EEBD7-9DB1-04DD-D3B0-E2F487274151}"/>
              </a:ext>
            </a:extLst>
          </p:cNvPr>
          <p:cNvSpPr txBox="1"/>
          <p:nvPr/>
        </p:nvSpPr>
        <p:spPr>
          <a:xfrm>
            <a:off x="-14524" y="581316"/>
            <a:ext cx="18176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i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TechMatrix</a:t>
            </a:r>
            <a:r>
              <a:rPr lang="en-GB" b="1" i="0" dirty="0"/>
              <a:t> </a:t>
            </a:r>
            <a:r>
              <a:rPr lang="en-GB" i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Solvers</a:t>
            </a: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8B0F24-4FEC-F1F7-6B0C-D82B190AC6E6}"/>
              </a:ext>
            </a:extLst>
          </p:cNvPr>
          <p:cNvSpPr txBox="1"/>
          <p:nvPr/>
        </p:nvSpPr>
        <p:spPr>
          <a:xfrm>
            <a:off x="617035" y="4631473"/>
            <a:ext cx="3360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Embedded Video in PPTX</a:t>
            </a:r>
            <a:br>
              <a:rPr lang="en-US" dirty="0"/>
            </a:br>
            <a:r>
              <a:rPr lang="en-US" dirty="0"/>
              <a:t>Turn on Slideshow Click on Above video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376</Words>
  <Application>Microsoft Office PowerPoint</Application>
  <PresentationFormat>On-screen Show (16:9)</PresentationFormat>
  <Paragraphs>41</Paragraphs>
  <Slides>7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-apple-system</vt:lpstr>
      <vt:lpstr>Arial</vt:lpstr>
      <vt:lpstr>Calibri</vt:lpstr>
      <vt:lpstr>Consolas</vt:lpstr>
      <vt:lpstr>fkGroteskNeue</vt:lpstr>
      <vt:lpstr>Tahoma</vt:lpstr>
      <vt:lpstr>Simple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Abhay Gupta</cp:lastModifiedBy>
  <cp:revision>7</cp:revision>
  <dcterms:modified xsi:type="dcterms:W3CDTF">2025-04-14T15:53:24Z</dcterms:modified>
</cp:coreProperties>
</file>